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2011/3/20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inaba\AppData\Local\Microsoft\Windows\Temporary Internet Files\Content.IE5\E5GCK6YQ\MC900331503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68345" y="144462"/>
            <a:ext cx="1367706" cy="2200817"/>
          </a:xfrm>
          <a:prstGeom prst="rect">
            <a:avLst/>
          </a:prstGeom>
          <a:noFill/>
        </p:spPr>
      </p:pic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107504" y="116632"/>
            <a:ext cx="8712968" cy="67413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黙ってグラフにしてみよう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探索なら状態空間がグラフ。最適にグループ分け→最小カット。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数論問題なら </a:t>
            </a:r>
            <a:r>
              <a:rPr lang="en-US" altLang="ja-JP" dirty="0" smtClean="0"/>
              <a:t>mod N </a:t>
            </a:r>
            <a:r>
              <a:rPr lang="ja-JP" altLang="en-US" dirty="0" smtClean="0"/>
              <a:t>で </a:t>
            </a:r>
            <a:r>
              <a:rPr lang="en-US" altLang="ja-JP" dirty="0" smtClean="0"/>
              <a:t>N </a:t>
            </a:r>
            <a:r>
              <a:rPr lang="ja-JP" altLang="en-US" dirty="0" smtClean="0"/>
              <a:t>点グラフ！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二部グラフではないですか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特に二部グラフにならないか注意深く観察しよう。チェス盤白黒など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凸関数じゃないですか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ja-JP" altLang="en-US" dirty="0" smtClean="0"/>
          </a:p>
          <a:p>
            <a:pPr lvl="1">
              <a:buNone/>
            </a:pPr>
            <a:r>
              <a:rPr lang="ja-JP" altLang="en-US" dirty="0" smtClean="0"/>
              <a:t>最大値</a:t>
            </a:r>
            <a:r>
              <a:rPr lang="en-US" altLang="ja-JP" dirty="0" smtClean="0"/>
              <a:t>/</a:t>
            </a:r>
            <a:r>
              <a:rPr lang="ja-JP" altLang="en-US" dirty="0" smtClean="0"/>
              <a:t>最小値は凸関数なら賢さ不要で数値的に三分探索できる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目的関数を固定する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最小値を最小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最大化する問題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 「最小値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にできる？」という問題なら簡単に </a:t>
            </a:r>
            <a:r>
              <a:rPr lang="en-US" altLang="ja-JP" dirty="0" smtClean="0"/>
              <a:t>yes/no </a:t>
            </a:r>
            <a:r>
              <a:rPr lang="ja-JP" altLang="en-US" dirty="0" smtClean="0"/>
              <a:t>答えられる？</a:t>
            </a:r>
          </a:p>
          <a:p>
            <a:pPr lvl="1">
              <a:buNone/>
            </a:pPr>
            <a:r>
              <a:rPr lang="ja-JP" altLang="en-US" dirty="0" smtClean="0"/>
              <a:t>ならば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を全探索。単調ならば二分探索。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前から順に固定する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辞書順最小を求める問題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</a:t>
            </a:r>
            <a:r>
              <a:rPr lang="en-US" altLang="ja-JP" dirty="0" smtClean="0"/>
              <a:t>1</a:t>
            </a:r>
            <a:r>
              <a:rPr lang="ja-JP" altLang="en-US" dirty="0" smtClean="0"/>
              <a:t>文字目を</a:t>
            </a:r>
            <a:r>
              <a:rPr lang="en-US" altLang="ja-JP" dirty="0" smtClean="0"/>
              <a:t>a</a:t>
            </a:r>
            <a:r>
              <a:rPr lang="ja-JP" altLang="en-US" dirty="0" smtClean="0"/>
              <a:t>にしたら解がある？ない？」を繰返し１文字ずつ決める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条件反転してみよう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「○○を満たす物は何個？」 → 「○○を満たさないものは何個？」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期待値ならば線形性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en-US" altLang="ja-JP" dirty="0" smtClean="0"/>
              <a:t>E(</a:t>
            </a:r>
            <a:r>
              <a:rPr lang="en-US" altLang="ja-JP" dirty="0" err="1" smtClean="0"/>
              <a:t>aX+bY</a:t>
            </a:r>
            <a:r>
              <a:rPr lang="en-US" altLang="ja-JP" dirty="0" smtClean="0"/>
              <a:t>) = </a:t>
            </a:r>
            <a:r>
              <a:rPr lang="en-US" altLang="ja-JP" dirty="0" err="1" smtClean="0"/>
              <a:t>aE</a:t>
            </a:r>
            <a:r>
              <a:rPr lang="en-US" altLang="ja-JP" dirty="0" smtClean="0"/>
              <a:t>(X) + </a:t>
            </a:r>
            <a:r>
              <a:rPr lang="en-US" altLang="ja-JP" dirty="0" err="1" smtClean="0"/>
              <a:t>bE</a:t>
            </a:r>
            <a:r>
              <a:rPr lang="en-US" altLang="ja-JP" dirty="0" smtClean="0"/>
              <a:t>(Y)</a:t>
            </a:r>
          </a:p>
          <a:p>
            <a:pPr lvl="1">
              <a:buNone/>
            </a:pPr>
            <a:r>
              <a:rPr lang="ja-JP" altLang="en-US" dirty="0" smtClean="0"/>
              <a:t>期待値なら即座に問題を線形分解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小さいところで規則を探す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数学ゲー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小さい入力を全探索して眺める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巨大なメモ化は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map</a:t>
            </a: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にしない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!</a:t>
            </a:r>
            <a:endParaRPr lang="en-US" dirty="0" smtClean="0">
              <a:solidFill>
                <a:srgbClr val="FF0000"/>
              </a:solidFill>
              <a:latin typeface="HG創英角ﾎﾟｯﾌﾟ体" pitchFamily="49" charset="-128"/>
              <a:ea typeface="HG創英角ﾎﾟｯﾌﾟ体" pitchFamily="49" charset="-128"/>
            </a:endParaRPr>
          </a:p>
          <a:p>
            <a:pPr lvl="1">
              <a:buNone/>
            </a:pPr>
            <a:r>
              <a:rPr lang="ja-JP" altLang="en-US" dirty="0" smtClean="0"/>
              <a:t>配列にすると</a:t>
            </a:r>
            <a:r>
              <a:rPr lang="en-US" altLang="ja-JP" dirty="0" smtClean="0"/>
              <a:t>20</a:t>
            </a:r>
            <a:r>
              <a:rPr lang="ja-JP" altLang="en-US" dirty="0" smtClean="0"/>
              <a:t>倍は速い</a:t>
            </a:r>
            <a:endParaRPr lang="en-US" dirty="0"/>
          </a:p>
        </p:txBody>
      </p:sp>
      <p:graphicFrame>
        <p:nvGraphicFramePr>
          <p:cNvPr id="6" name="コンテンツ プレースホルダ 4"/>
          <p:cNvGraphicFramePr>
            <a:graphicFrameLocks/>
          </p:cNvGraphicFramePr>
          <p:nvPr/>
        </p:nvGraphicFramePr>
        <p:xfrm>
          <a:off x="4813177" y="4797152"/>
          <a:ext cx="4223319" cy="1981200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749491"/>
                <a:gridCol w="1736914"/>
                <a:gridCol w="173691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4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50</a:t>
                      </a:r>
                      <a:r>
                        <a:rPr lang="en-US" sz="2000" baseline="30000" dirty="0" smtClean="0"/>
                        <a:t>4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625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5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25</a:t>
                      </a:r>
                      <a:r>
                        <a:rPr lang="en-US" sz="2000" baseline="30000" dirty="0" smtClean="0"/>
                        <a:t>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Σ </a:t>
                      </a:r>
                      <a:r>
                        <a:rPr lang="en-US" sz="2000" dirty="0" err="1" smtClean="0"/>
                        <a:t>n</a:t>
                      </a:r>
                      <a:r>
                        <a:rPr lang="en-US" sz="2000" baseline="30000" dirty="0" err="1" smtClean="0"/>
                        <a:t>k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k+1</a:t>
                      </a:r>
                      <a:r>
                        <a:rPr lang="en-US" sz="2000" dirty="0" smtClean="0"/>
                        <a:t> / k+1</a:t>
                      </a: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aseline="30000" dirty="0" smtClean="0"/>
                        <a:t>n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="1" baseline="30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1500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-25000" dirty="0" smtClean="0"/>
                        <a:t>2n</a:t>
                      </a:r>
                      <a:r>
                        <a:rPr lang="en-US" sz="2000" dirty="0" smtClean="0"/>
                        <a:t>C </a:t>
                      </a:r>
                      <a:r>
                        <a:rPr lang="en-US" sz="2000" baseline="-25000" dirty="0" smtClean="0"/>
                        <a:t>n</a:t>
                      </a:r>
                      <a:endParaRPr lang="en-US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-25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26</a:t>
                      </a:r>
                      <a:r>
                        <a:rPr lang="en-US" sz="2000" dirty="0" smtClean="0"/>
                        <a:t>C</a:t>
                      </a:r>
                      <a:r>
                        <a:rPr lang="en-US" sz="2000" baseline="-25000" dirty="0" smtClean="0"/>
                        <a:t>13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dirty="0" smtClean="0"/>
                        <a:t>≒</a:t>
                      </a:r>
                      <a:r>
                        <a:rPr lang="ja-JP" altLang="en-US" sz="2000" baseline="0" dirty="0" smtClean="0"/>
                        <a:t> </a:t>
                      </a:r>
                      <a:r>
                        <a:rPr lang="en-US" altLang="ja-JP" sz="2000" dirty="0" smtClean="0"/>
                        <a:t>2</a:t>
                      </a:r>
                      <a:r>
                        <a:rPr lang="en-US" altLang="ja-JP" sz="2000" baseline="30000" dirty="0" smtClean="0"/>
                        <a:t>n</a:t>
                      </a:r>
                      <a:r>
                        <a:rPr lang="en-US" altLang="ja-JP" sz="2000" baseline="0" dirty="0" smtClean="0"/>
                        <a:t> / </a:t>
                      </a:r>
                      <a:r>
                        <a:rPr lang="ja-JP" altLang="en-US" sz="2000" baseline="0" dirty="0" smtClean="0"/>
                        <a:t>√</a:t>
                      </a:r>
                      <a:r>
                        <a:rPr lang="en-US" altLang="ja-JP" sz="2000" baseline="0" dirty="0" smtClean="0"/>
                        <a:t>n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コンテンツ プレースホルダ 4"/>
          <p:cNvSpPr txBox="1">
            <a:spLocks/>
          </p:cNvSpPr>
          <p:nvPr/>
        </p:nvSpPr>
        <p:spPr>
          <a:xfrm>
            <a:off x="7668344" y="3789040"/>
            <a:ext cx="1475656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ja-JP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  <a:t>整数で</a:t>
            </a:r>
            <a:r>
              <a:rPr kumimoji="1" lang="en-US" altLang="ja-JP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  <a:t>Go!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dirty="0" smtClean="0"/>
              <a:t>    ε</a:t>
            </a:r>
            <a:r>
              <a:rPr lang="ja-JP" altLang="en-US" sz="2000" dirty="0" smtClean="0"/>
              <a:t>を避ける</a:t>
            </a:r>
            <a:endParaRPr kumimoji="1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272</Words>
  <Application>Microsoft Office PowerPoint</Application>
  <PresentationFormat>画面に合わせる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kinaba</dc:creator>
  <cp:lastModifiedBy>kinaba</cp:lastModifiedBy>
  <cp:revision>15</cp:revision>
  <dcterms:created xsi:type="dcterms:W3CDTF">2011-02-10T05:49:40Z</dcterms:created>
  <dcterms:modified xsi:type="dcterms:W3CDTF">2011-03-19T19:18:06Z</dcterms:modified>
</cp:coreProperties>
</file>