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732" r:id="rId5"/>
    <p:sldMasterId id="2147483744" r:id="rId6"/>
  </p:sldMasterIdLst>
  <p:sldIdLst>
    <p:sldId id="293" r:id="rId7"/>
    <p:sldId id="256" r:id="rId8"/>
    <p:sldId id="264" r:id="rId9"/>
    <p:sldId id="266" r:id="rId10"/>
    <p:sldId id="267" r:id="rId11"/>
    <p:sldId id="268" r:id="rId12"/>
    <p:sldId id="269" r:id="rId13"/>
    <p:sldId id="270" r:id="rId14"/>
    <p:sldId id="258" r:id="rId15"/>
    <p:sldId id="271" r:id="rId16"/>
    <p:sldId id="272" r:id="rId17"/>
    <p:sldId id="277" r:id="rId18"/>
    <p:sldId id="278" r:id="rId19"/>
    <p:sldId id="284" r:id="rId20"/>
    <p:sldId id="279" r:id="rId21"/>
    <p:sldId id="280" r:id="rId22"/>
    <p:sldId id="281" r:id="rId23"/>
    <p:sldId id="282" r:id="rId24"/>
    <p:sldId id="283" r:id="rId25"/>
    <p:sldId id="287" r:id="rId26"/>
    <p:sldId id="288" r:id="rId27"/>
    <p:sldId id="289" r:id="rId28"/>
    <p:sldId id="290" r:id="rId29"/>
    <p:sldId id="292" r:id="rId30"/>
    <p:sldId id="291"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451339" y="1268413"/>
            <a:ext cx="8241323" cy="1441450"/>
          </a:xfrm>
        </p:spPr>
        <p:txBody>
          <a:bodyPr/>
          <a:lstStyle>
            <a:lvl1pPr>
              <a:defRPr>
                <a:solidFill>
                  <a:srgbClr val="587E3E"/>
                </a:solidFill>
              </a:defRPr>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451339" y="3213103"/>
            <a:ext cx="8241323" cy="1871663"/>
          </a:xfrm>
        </p:spPr>
        <p:txBody>
          <a:bodyPr/>
          <a:lstStyle>
            <a:lvl1pPr marL="0" indent="0" algn="ctr">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12294" name="Rectangle 6"/>
          <p:cNvSpPr>
            <a:spLocks noGrp="1" noChangeArrowheads="1"/>
          </p:cNvSpPr>
          <p:nvPr>
            <p:ph type="ftr" sz="quarter" idx="3"/>
          </p:nvPr>
        </p:nvSpPr>
        <p:spPr>
          <a:xfrm>
            <a:off x="2976197" y="6245225"/>
            <a:ext cx="3323492" cy="476250"/>
          </a:xfrm>
          <a:prstGeom prst="rect">
            <a:avLst/>
          </a:prstGeom>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a:xfrm>
            <a:off x="6765681" y="6245225"/>
            <a:ext cx="192698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66389" y="490543"/>
            <a:ext cx="1994388" cy="56356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83226" y="490543"/>
            <a:ext cx="5842489" cy="56356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2408" name="Picture 8" descr="e_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02403" name="Rectangle 3"/>
          <p:cNvSpPr>
            <a:spLocks noGrp="1" noChangeArrowheads="1"/>
          </p:cNvSpPr>
          <p:nvPr>
            <p:ph type="ctrTitle"/>
          </p:nvPr>
        </p:nvSpPr>
        <p:spPr>
          <a:xfrm>
            <a:off x="685800" y="2130430"/>
            <a:ext cx="7772400" cy="1470025"/>
          </a:xfrm>
        </p:spPr>
        <p:txBody>
          <a:bodyPr/>
          <a:lstStyle>
            <a:lvl1pPr algn="ctr">
              <a:defRPr/>
            </a:lvl1pPr>
          </a:lstStyle>
          <a:p>
            <a:r>
              <a:rPr lang="ja-JP" altLang="en-US" smtClean="0"/>
              <a:t>マスタ タイトルの書式設定</a:t>
            </a:r>
            <a:endParaRPr lang="ja-JP" altLang="en-US"/>
          </a:p>
        </p:txBody>
      </p:sp>
      <p:sp>
        <p:nvSpPr>
          <p:cNvPr id="10240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102405" name="Rectangle 5"/>
          <p:cNvSpPr>
            <a:spLocks noGrp="1" noChangeArrowheads="1"/>
          </p:cNvSpPr>
          <p:nvPr>
            <p:ph type="dt" sz="half" idx="2"/>
          </p:nvPr>
        </p:nvSpPr>
        <p:spPr>
          <a:xfrm>
            <a:off x="457200" y="6245225"/>
            <a:ext cx="2133600" cy="476250"/>
          </a:xfrm>
        </p:spPr>
        <p:txBody>
          <a:bodyPr/>
          <a:lstStyle>
            <a:lvl1pPr>
              <a:defRPr>
                <a:solidFill>
                  <a:srgbClr val="000066"/>
                </a:solidFill>
              </a:defRPr>
            </a:lvl1pPr>
          </a:lstStyle>
          <a:p>
            <a:fld id="{E90ED720-0104-4369-84BC-D37694168613}" type="datetimeFigureOut">
              <a:rPr kumimoji="1" lang="ja-JP" altLang="en-US" smtClean="0"/>
              <a:pPr/>
              <a:t>2009/12/3</a:t>
            </a:fld>
            <a:endParaRPr kumimoji="1" lang="ja-JP" altLang="en-US"/>
          </a:p>
        </p:txBody>
      </p:sp>
      <p:sp>
        <p:nvSpPr>
          <p:cNvPr id="102406" name="Rectangle 6"/>
          <p:cNvSpPr>
            <a:spLocks noGrp="1" noChangeArrowheads="1"/>
          </p:cNvSpPr>
          <p:nvPr>
            <p:ph type="ftr" sz="quarter" idx="3"/>
          </p:nvPr>
        </p:nvSpPr>
        <p:spPr>
          <a:xfrm>
            <a:off x="3124200" y="6245225"/>
            <a:ext cx="2895600" cy="476250"/>
          </a:xfrm>
        </p:spPr>
        <p:txBody>
          <a:bodyPr/>
          <a:lstStyle>
            <a:lvl1pPr>
              <a:defRPr>
                <a:solidFill>
                  <a:srgbClr val="000066"/>
                </a:solidFill>
              </a:defRPr>
            </a:lvl1pPr>
          </a:lstStyle>
          <a:p>
            <a:endParaRPr kumimoji="1" lang="ja-JP" altLang="en-US"/>
          </a:p>
        </p:txBody>
      </p:sp>
      <p:sp>
        <p:nvSpPr>
          <p:cNvPr id="102407" name="Rectangle 7"/>
          <p:cNvSpPr>
            <a:spLocks noGrp="1" noChangeArrowheads="1"/>
          </p:cNvSpPr>
          <p:nvPr>
            <p:ph type="sldNum" sz="quarter" idx="4"/>
          </p:nvPr>
        </p:nvSpPr>
        <p:spPr>
          <a:xfrm>
            <a:off x="6553200" y="6245225"/>
            <a:ext cx="2133600" cy="476250"/>
          </a:xfrm>
        </p:spPr>
        <p:txBody>
          <a:bodyPr/>
          <a:lstStyle>
            <a:lvl1pPr>
              <a:defRPr>
                <a:solidFill>
                  <a:srgbClr val="000066"/>
                </a:solidFill>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5"/>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781908" y="1600205"/>
            <a:ext cx="338210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304692" y="1600205"/>
            <a:ext cx="338210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0579" y="274643"/>
            <a:ext cx="1726223"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781908" y="274643"/>
            <a:ext cx="5037992"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583225" y="549275"/>
            <a:ext cx="7910146" cy="1441450"/>
          </a:xfrm>
        </p:spPr>
        <p:txBody>
          <a:bodyPr/>
          <a:lstStyle>
            <a:lvl1pPr>
              <a:defRPr sz="4000"/>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583225" y="2636838"/>
            <a:ext cx="7910146" cy="3097212"/>
          </a:xfrm>
        </p:spPr>
        <p:txBody>
          <a:bodyPr/>
          <a:lstStyle>
            <a:lvl1pPr marL="0" indent="0">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12294" name="Rectangle 6"/>
          <p:cNvSpPr>
            <a:spLocks noGrp="1" noChangeArrowheads="1"/>
          </p:cNvSpPr>
          <p:nvPr>
            <p:ph type="ftr" sz="quarter" idx="3"/>
          </p:nvPr>
        </p:nvSpPr>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5"/>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2"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748456" y="1700213"/>
            <a:ext cx="315057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5"/>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88576" y="274643"/>
            <a:ext cx="1610457"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2" y="274643"/>
            <a:ext cx="4690697"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ctrTitle"/>
          </p:nvPr>
        </p:nvSpPr>
        <p:spPr>
          <a:xfrm>
            <a:off x="451339" y="1268413"/>
            <a:ext cx="8241323" cy="1441450"/>
          </a:xfrm>
        </p:spPr>
        <p:txBody>
          <a:bodyPr/>
          <a:lstStyle>
            <a:lvl1pPr>
              <a:defRPr>
                <a:solidFill>
                  <a:srgbClr val="587E3E"/>
                </a:solidFill>
              </a:defRPr>
            </a:lvl1pPr>
          </a:lstStyle>
          <a:p>
            <a:r>
              <a:rPr lang="ja-JP" altLang="en-US" smtClean="0"/>
              <a:t>マスタ タイトルの書式設定</a:t>
            </a:r>
            <a:endParaRPr lang="ja-JP" altLang="en-US"/>
          </a:p>
        </p:txBody>
      </p:sp>
      <p:sp>
        <p:nvSpPr>
          <p:cNvPr id="12292" name="Rectangle 4"/>
          <p:cNvSpPr>
            <a:spLocks noGrp="1" noChangeArrowheads="1"/>
          </p:cNvSpPr>
          <p:nvPr>
            <p:ph type="subTitle" idx="1"/>
          </p:nvPr>
        </p:nvSpPr>
        <p:spPr>
          <a:xfrm>
            <a:off x="451339" y="3213103"/>
            <a:ext cx="8241323" cy="1871663"/>
          </a:xfrm>
        </p:spPr>
        <p:txBody>
          <a:bodyPr/>
          <a:lstStyle>
            <a:lvl1pPr marL="0" indent="0" algn="ctr">
              <a:buFontTx/>
              <a:buNone/>
              <a:defRPr/>
            </a:lvl1pPr>
          </a:lstStyle>
          <a:p>
            <a:r>
              <a:rPr lang="ja-JP" altLang="en-US" smtClean="0"/>
              <a:t>マスタ サブタイトルの書式設定</a:t>
            </a:r>
            <a:endParaRPr lang="ja-JP" altLang="en-US"/>
          </a:p>
        </p:txBody>
      </p:sp>
      <p:sp>
        <p:nvSpPr>
          <p:cNvPr id="12293" name="Rectangle 5"/>
          <p:cNvSpPr>
            <a:spLocks noGrp="1" noChangeArrowheads="1"/>
          </p:cNvSpPr>
          <p:nvPr>
            <p:ph type="dt" sz="half" idx="2"/>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12294" name="Rectangle 6"/>
          <p:cNvSpPr>
            <a:spLocks noGrp="1" noChangeArrowheads="1"/>
          </p:cNvSpPr>
          <p:nvPr>
            <p:ph type="ftr" sz="quarter" idx="3"/>
          </p:nvPr>
        </p:nvSpPr>
        <p:spPr>
          <a:xfrm>
            <a:off x="2976197" y="6245225"/>
            <a:ext cx="3323492" cy="476250"/>
          </a:xfrm>
        </p:spPr>
        <p:txBody>
          <a:bodyPr/>
          <a:lstStyle>
            <a:lvl1pPr>
              <a:defRPr/>
            </a:lvl1pPr>
          </a:lstStyle>
          <a:p>
            <a:endParaRPr kumimoji="1" lang="ja-JP" altLang="en-US"/>
          </a:p>
        </p:txBody>
      </p:sp>
      <p:sp>
        <p:nvSpPr>
          <p:cNvPr id="12295" name="Rectangle 7"/>
          <p:cNvSpPr>
            <a:spLocks noGrp="1" noChangeArrowheads="1"/>
          </p:cNvSpPr>
          <p:nvPr>
            <p:ph type="sldNum" sz="quarter" idx="4"/>
          </p:nvPr>
        </p:nvSpPr>
        <p:spPr>
          <a:xfrm>
            <a:off x="6765681" y="6245225"/>
            <a:ext cx="1926980" cy="476250"/>
          </a:xfr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3"/>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83225"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9"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83226"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39" y="1700213"/>
            <a:ext cx="391843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66389" y="490541"/>
            <a:ext cx="1994388" cy="56356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83225" y="490541"/>
            <a:ext cx="5842489" cy="56356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02408" name="Picture 8" descr="e_0"/>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02403" name="Rectangle 3"/>
          <p:cNvSpPr>
            <a:spLocks noGrp="1" noChangeArrowheads="1"/>
          </p:cNvSpPr>
          <p:nvPr>
            <p:ph type="ctrTitle"/>
          </p:nvPr>
        </p:nvSpPr>
        <p:spPr>
          <a:xfrm>
            <a:off x="685800" y="2130426"/>
            <a:ext cx="7772400" cy="1470025"/>
          </a:xfrm>
        </p:spPr>
        <p:txBody>
          <a:bodyPr/>
          <a:lstStyle>
            <a:lvl1pPr algn="ctr">
              <a:defRPr/>
            </a:lvl1pPr>
          </a:lstStyle>
          <a:p>
            <a:r>
              <a:rPr lang="ja-JP" altLang="en-US" smtClean="0"/>
              <a:t>マスタ タイトルの書式設定</a:t>
            </a:r>
            <a:endParaRPr lang="ja-JP" altLang="en-US"/>
          </a:p>
        </p:txBody>
      </p:sp>
      <p:sp>
        <p:nvSpPr>
          <p:cNvPr id="10240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smtClean="0"/>
              <a:t>マスタ サブタイトルの書式設定</a:t>
            </a:r>
            <a:endParaRPr lang="ja-JP" altLang="en-US"/>
          </a:p>
        </p:txBody>
      </p:sp>
      <p:sp>
        <p:nvSpPr>
          <p:cNvPr id="102405" name="Rectangle 5"/>
          <p:cNvSpPr>
            <a:spLocks noGrp="1" noChangeArrowheads="1"/>
          </p:cNvSpPr>
          <p:nvPr>
            <p:ph type="dt" sz="half" idx="2"/>
          </p:nvPr>
        </p:nvSpPr>
        <p:spPr>
          <a:xfrm>
            <a:off x="457200" y="6245225"/>
            <a:ext cx="2133600" cy="476250"/>
          </a:xfrm>
        </p:spPr>
        <p:txBody>
          <a:bodyPr/>
          <a:lstStyle>
            <a:lvl1pPr>
              <a:defRPr>
                <a:solidFill>
                  <a:srgbClr val="000066"/>
                </a:solidFill>
              </a:defRPr>
            </a:lvl1pPr>
          </a:lstStyle>
          <a:p>
            <a:fld id="{E90ED720-0104-4369-84BC-D37694168613}" type="datetimeFigureOut">
              <a:rPr kumimoji="1" lang="ja-JP" altLang="en-US" smtClean="0"/>
              <a:pPr/>
              <a:t>2009/12/3</a:t>
            </a:fld>
            <a:endParaRPr kumimoji="1" lang="ja-JP" altLang="en-US"/>
          </a:p>
        </p:txBody>
      </p:sp>
      <p:sp>
        <p:nvSpPr>
          <p:cNvPr id="102406" name="Rectangle 6"/>
          <p:cNvSpPr>
            <a:spLocks noGrp="1" noChangeArrowheads="1"/>
          </p:cNvSpPr>
          <p:nvPr>
            <p:ph type="ftr" sz="quarter" idx="3"/>
          </p:nvPr>
        </p:nvSpPr>
        <p:spPr>
          <a:xfrm>
            <a:off x="3124200" y="6245225"/>
            <a:ext cx="2895600" cy="476250"/>
          </a:xfrm>
        </p:spPr>
        <p:txBody>
          <a:bodyPr/>
          <a:lstStyle>
            <a:lvl1pPr>
              <a:defRPr>
                <a:solidFill>
                  <a:srgbClr val="000066"/>
                </a:solidFill>
              </a:defRPr>
            </a:lvl1pPr>
          </a:lstStyle>
          <a:p>
            <a:endParaRPr kumimoji="1" lang="ja-JP" altLang="en-US"/>
          </a:p>
        </p:txBody>
      </p:sp>
      <p:sp>
        <p:nvSpPr>
          <p:cNvPr id="102407" name="Rectangle 7"/>
          <p:cNvSpPr>
            <a:spLocks noGrp="1" noChangeArrowheads="1"/>
          </p:cNvSpPr>
          <p:nvPr>
            <p:ph type="sldNum" sz="quarter" idx="4"/>
          </p:nvPr>
        </p:nvSpPr>
        <p:spPr>
          <a:xfrm>
            <a:off x="6553200" y="6245225"/>
            <a:ext cx="2133600" cy="476250"/>
          </a:xfrm>
        </p:spPr>
        <p:txBody>
          <a:bodyPr/>
          <a:lstStyle>
            <a:lvl1pPr>
              <a:defRPr>
                <a:solidFill>
                  <a:srgbClr val="000066"/>
                </a:solidFill>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781908" y="1600201"/>
            <a:ext cx="338210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304692" y="1600201"/>
            <a:ext cx="338210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272"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272"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0577" y="274639"/>
            <a:ext cx="1726223"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781908" y="274639"/>
            <a:ext cx="5037992"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2" name="Group 109"/>
          <p:cNvGrpSpPr>
            <a:grpSpLocks/>
          </p:cNvGrpSpPr>
          <p:nvPr userDrawn="1"/>
        </p:nvGrpSpPr>
        <p:grpSpPr bwMode="auto">
          <a:xfrm>
            <a:off x="0" y="0"/>
            <a:ext cx="9144000" cy="6858000"/>
            <a:chOff x="0" y="0"/>
            <a:chExt cx="5760" cy="4320"/>
          </a:xfrm>
        </p:grpSpPr>
        <p:grpSp>
          <p:nvGrpSpPr>
            <p:cNvPr id="3" name="Group 90"/>
            <p:cNvGrpSpPr>
              <a:grpSpLocks/>
            </p:cNvGrpSpPr>
            <p:nvPr userDrawn="1"/>
          </p:nvGrpSpPr>
          <p:grpSpPr bwMode="auto">
            <a:xfrm>
              <a:off x="696" y="1979"/>
              <a:ext cx="3132" cy="324"/>
              <a:chOff x="696" y="894"/>
              <a:chExt cx="3132" cy="324"/>
            </a:xfrm>
          </p:grpSpPr>
          <p:sp>
            <p:nvSpPr>
              <p:cNvPr id="33878" name="Rectangle 86"/>
              <p:cNvSpPr>
                <a:spLocks noChangeArrowheads="1"/>
              </p:cNvSpPr>
              <p:nvPr userDrawn="1"/>
            </p:nvSpPr>
            <p:spPr bwMode="ltGray">
              <a:xfrm>
                <a:off x="696" y="894"/>
                <a:ext cx="1104" cy="288"/>
              </a:xfrm>
              <a:prstGeom prst="rect">
                <a:avLst/>
              </a:prstGeom>
              <a:solidFill>
                <a:schemeClr val="folHlink"/>
              </a:solidFill>
              <a:ln w="9525">
                <a:noFill/>
                <a:miter lim="800000"/>
                <a:headEnd/>
                <a:tailEnd/>
              </a:ln>
              <a:effectLst/>
            </p:spPr>
            <p:txBody>
              <a:bodyPr wrap="none" anchor="ctr"/>
              <a:lstStyle/>
              <a:p>
                <a:endParaRPr lang="ja-JP" altLang="en-US"/>
              </a:p>
            </p:txBody>
          </p:sp>
          <p:sp>
            <p:nvSpPr>
              <p:cNvPr id="33879" name="Rectangle 87"/>
              <p:cNvSpPr>
                <a:spLocks noChangeArrowheads="1"/>
              </p:cNvSpPr>
              <p:nvPr userDrawn="1"/>
            </p:nvSpPr>
            <p:spPr bwMode="ltGray">
              <a:xfrm>
                <a:off x="696" y="1122"/>
                <a:ext cx="1440" cy="96"/>
              </a:xfrm>
              <a:prstGeom prst="rect">
                <a:avLst/>
              </a:prstGeom>
              <a:solidFill>
                <a:schemeClr val="folHlink"/>
              </a:solidFill>
              <a:ln w="9525">
                <a:noFill/>
                <a:miter lim="800000"/>
                <a:headEnd/>
                <a:tailEnd/>
              </a:ln>
              <a:effectLst/>
            </p:spPr>
            <p:txBody>
              <a:bodyPr wrap="none" anchor="ctr"/>
              <a:lstStyle/>
              <a:p>
                <a:endParaRPr lang="ja-JP" altLang="en-US"/>
              </a:p>
            </p:txBody>
          </p:sp>
          <p:sp>
            <p:nvSpPr>
              <p:cNvPr id="33880" name="Rectangle 88"/>
              <p:cNvSpPr>
                <a:spLocks noChangeArrowheads="1"/>
              </p:cNvSpPr>
              <p:nvPr userDrawn="1"/>
            </p:nvSpPr>
            <p:spPr bwMode="ltGray">
              <a:xfrm>
                <a:off x="1716" y="1068"/>
                <a:ext cx="2112" cy="108"/>
              </a:xfrm>
              <a:prstGeom prst="rect">
                <a:avLst/>
              </a:prstGeom>
              <a:solidFill>
                <a:schemeClr val="folHlink"/>
              </a:solidFill>
              <a:ln w="9525">
                <a:noFill/>
                <a:miter lim="800000"/>
                <a:headEnd/>
                <a:tailEnd/>
              </a:ln>
              <a:effectLst/>
            </p:spPr>
            <p:txBody>
              <a:bodyPr wrap="none" anchor="ctr"/>
              <a:lstStyle/>
              <a:p>
                <a:endParaRPr lang="ja-JP" altLang="en-US"/>
              </a:p>
            </p:txBody>
          </p:sp>
          <p:sp>
            <p:nvSpPr>
              <p:cNvPr id="33881" name="Rectangle 89"/>
              <p:cNvSpPr>
                <a:spLocks noChangeArrowheads="1"/>
              </p:cNvSpPr>
              <p:nvPr userDrawn="1"/>
            </p:nvSpPr>
            <p:spPr bwMode="ltGray">
              <a:xfrm>
                <a:off x="1713" y="954"/>
                <a:ext cx="1872" cy="144"/>
              </a:xfrm>
              <a:prstGeom prst="rect">
                <a:avLst/>
              </a:prstGeom>
              <a:solidFill>
                <a:schemeClr val="folHlink"/>
              </a:solidFill>
              <a:ln w="9525">
                <a:noFill/>
                <a:miter lim="800000"/>
                <a:headEnd/>
                <a:tailEnd/>
              </a:ln>
              <a:effectLst/>
            </p:spPr>
            <p:txBody>
              <a:bodyPr wrap="none" anchor="ctr"/>
              <a:lstStyle/>
              <a:p>
                <a:endParaRPr lang="ja-JP" altLang="en-US"/>
              </a:p>
            </p:txBody>
          </p:sp>
        </p:grpSp>
        <p:sp>
          <p:nvSpPr>
            <p:cNvPr id="33848" name="Rectangle 56"/>
            <p:cNvSpPr>
              <a:spLocks noChangeArrowheads="1"/>
            </p:cNvSpPr>
            <p:nvPr userDrawn="1"/>
          </p:nvSpPr>
          <p:spPr bwMode="ltGray">
            <a:xfrm>
              <a:off x="2112" y="0"/>
              <a:ext cx="3648" cy="96"/>
            </a:xfrm>
            <a:prstGeom prst="rect">
              <a:avLst/>
            </a:prstGeom>
            <a:solidFill>
              <a:schemeClr val="folHlink"/>
            </a:solidFill>
            <a:ln w="9525">
              <a:noFill/>
              <a:miter lim="800000"/>
              <a:headEnd/>
              <a:tailEnd/>
            </a:ln>
            <a:effectLst/>
          </p:spPr>
          <p:txBody>
            <a:bodyPr wrap="none" anchor="ctr"/>
            <a:lstStyle/>
            <a:p>
              <a:endParaRPr lang="ja-JP" altLang="en-US"/>
            </a:p>
          </p:txBody>
        </p:sp>
        <p:grpSp>
          <p:nvGrpSpPr>
            <p:cNvPr id="4" name="Group 2"/>
            <p:cNvGrpSpPr>
              <a:grpSpLocks/>
            </p:cNvGrpSpPr>
            <p:nvPr userDrawn="1"/>
          </p:nvGrpSpPr>
          <p:grpSpPr bwMode="auto">
            <a:xfrm>
              <a:off x="0" y="0"/>
              <a:ext cx="5760" cy="4320"/>
              <a:chOff x="0" y="0"/>
              <a:chExt cx="5760" cy="4320"/>
            </a:xfrm>
          </p:grpSpPr>
          <p:grpSp>
            <p:nvGrpSpPr>
              <p:cNvPr id="5" name="Group 3"/>
              <p:cNvGrpSpPr>
                <a:grpSpLocks/>
              </p:cNvGrpSpPr>
              <p:nvPr/>
            </p:nvGrpSpPr>
            <p:grpSpPr bwMode="auto">
              <a:xfrm>
                <a:off x="0" y="192"/>
                <a:ext cx="5760" cy="4032"/>
                <a:chOff x="0" y="192"/>
                <a:chExt cx="5760" cy="4032"/>
              </a:xfrm>
            </p:grpSpPr>
            <p:sp>
              <p:nvSpPr>
                <p:cNvPr id="33796" name="Line 4"/>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797" name="Line 5"/>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798" name="Line 6"/>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799" name="Line 7"/>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0" name="Line 8"/>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1" name="Line 9"/>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2" name="Line 10"/>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3" name="Line 11"/>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4" name="Line 12"/>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5" name="Line 13"/>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6" name="Line 14"/>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7" name="Line 15"/>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8" name="Line 16"/>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09" name="Line 17"/>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0" name="Line 18"/>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1" name="Line 19"/>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2" name="Line 20"/>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3" name="Line 21"/>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4" name="Line 22"/>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5" name="Line 23"/>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6" name="Line 24"/>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17" name="Line 25"/>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grpSp>
          <p:grpSp>
            <p:nvGrpSpPr>
              <p:cNvPr id="6" name="Group 26"/>
              <p:cNvGrpSpPr>
                <a:grpSpLocks/>
              </p:cNvGrpSpPr>
              <p:nvPr/>
            </p:nvGrpSpPr>
            <p:grpSpPr bwMode="auto">
              <a:xfrm>
                <a:off x="192" y="0"/>
                <a:ext cx="5376" cy="4320"/>
                <a:chOff x="192" y="0"/>
                <a:chExt cx="5376" cy="4320"/>
              </a:xfrm>
            </p:grpSpPr>
            <p:sp>
              <p:nvSpPr>
                <p:cNvPr id="33819" name="Line 27"/>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0" name="Line 28"/>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1" name="Line 29"/>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2" name="Line 30"/>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3" name="Line 31"/>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4" name="Line 32"/>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5" name="Line 33"/>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6" name="Line 34"/>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7" name="Line 35"/>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8" name="Line 36"/>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29" name="Line 37"/>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0" name="Line 38"/>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1" name="Line 39"/>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2" name="Line 40"/>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3" name="Line 41"/>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4" name="Line 42"/>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5" name="Line 43"/>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6" name="Line 44"/>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7" name="Line 45"/>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8" name="Line 46"/>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39" name="Line 47"/>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0" name="Line 48"/>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1" name="Line 49"/>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2" name="Line 50"/>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3" name="Line 51"/>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4" name="Line 52"/>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5" name="Line 53"/>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6" name="Line 54"/>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33847" name="Line 55"/>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grpSp>
        </p:grpSp>
        <p:sp>
          <p:nvSpPr>
            <p:cNvPr id="33872" name="Line 80"/>
            <p:cNvSpPr>
              <a:spLocks noChangeShapeType="1"/>
            </p:cNvSpPr>
            <p:nvPr userDrawn="1"/>
          </p:nvSpPr>
          <p:spPr bwMode="ltGray">
            <a:xfrm>
              <a:off x="5568" y="0"/>
              <a:ext cx="0" cy="1488"/>
            </a:xfrm>
            <a:prstGeom prst="line">
              <a:avLst/>
            </a:prstGeom>
            <a:noFill/>
            <a:ln w="9525">
              <a:solidFill>
                <a:schemeClr val="hlink"/>
              </a:solidFill>
              <a:round/>
              <a:headEnd/>
              <a:tailEnd/>
            </a:ln>
            <a:effectLst/>
          </p:spPr>
          <p:txBody>
            <a:bodyPr wrap="none" anchor="ctr"/>
            <a:lstStyle/>
            <a:p>
              <a:endParaRPr lang="ja-JP" altLang="en-US"/>
            </a:p>
          </p:txBody>
        </p:sp>
        <p:grpSp>
          <p:nvGrpSpPr>
            <p:cNvPr id="8" name="Group 106"/>
            <p:cNvGrpSpPr>
              <a:grpSpLocks/>
            </p:cNvGrpSpPr>
            <p:nvPr userDrawn="1"/>
          </p:nvGrpSpPr>
          <p:grpSpPr bwMode="auto">
            <a:xfrm>
              <a:off x="261" y="1962"/>
              <a:ext cx="3567" cy="1494"/>
              <a:chOff x="261" y="877"/>
              <a:chExt cx="3567" cy="1494"/>
            </a:xfrm>
          </p:grpSpPr>
          <p:sp>
            <p:nvSpPr>
              <p:cNvPr id="33874" name="Line 82"/>
              <p:cNvSpPr>
                <a:spLocks noChangeShapeType="1"/>
              </p:cNvSpPr>
              <p:nvPr/>
            </p:nvSpPr>
            <p:spPr bwMode="ltGray">
              <a:xfrm flipH="1">
                <a:off x="261" y="951"/>
                <a:ext cx="1533" cy="3"/>
              </a:xfrm>
              <a:prstGeom prst="line">
                <a:avLst/>
              </a:prstGeom>
              <a:noFill/>
              <a:ln w="9525">
                <a:solidFill>
                  <a:schemeClr val="hlink"/>
                </a:solidFill>
                <a:round/>
                <a:headEnd/>
                <a:tailEnd/>
              </a:ln>
              <a:effectLst/>
            </p:spPr>
            <p:txBody>
              <a:bodyPr wrap="none" anchor="ctr"/>
              <a:lstStyle/>
              <a:p>
                <a:endParaRPr lang="ja-JP" altLang="en-US"/>
              </a:p>
            </p:txBody>
          </p:sp>
          <p:sp>
            <p:nvSpPr>
              <p:cNvPr id="33875" name="Line 83"/>
              <p:cNvSpPr>
                <a:spLocks noChangeShapeType="1"/>
              </p:cNvSpPr>
              <p:nvPr/>
            </p:nvSpPr>
            <p:spPr bwMode="ltGray">
              <a:xfrm>
                <a:off x="383" y="879"/>
                <a:ext cx="0" cy="1492"/>
              </a:xfrm>
              <a:prstGeom prst="line">
                <a:avLst/>
              </a:prstGeom>
              <a:noFill/>
              <a:ln w="9525">
                <a:solidFill>
                  <a:schemeClr val="hlink"/>
                </a:solidFill>
                <a:round/>
                <a:headEnd/>
                <a:tailEnd/>
              </a:ln>
              <a:effectLst/>
            </p:spPr>
            <p:txBody>
              <a:bodyPr wrap="none" anchor="ctr"/>
              <a:lstStyle/>
              <a:p>
                <a:endParaRPr lang="ja-JP" altLang="en-US"/>
              </a:p>
            </p:txBody>
          </p:sp>
          <p:sp>
            <p:nvSpPr>
              <p:cNvPr id="33876" name="Arc 84"/>
              <p:cNvSpPr>
                <a:spLocks/>
              </p:cNvSpPr>
              <p:nvPr/>
            </p:nvSpPr>
            <p:spPr bwMode="ltGray">
              <a:xfrm rot="16200000" flipH="1">
                <a:off x="303" y="876"/>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ja-JP" altLang="en-US"/>
              </a:p>
            </p:txBody>
          </p:sp>
          <p:sp>
            <p:nvSpPr>
              <p:cNvPr id="33883" name="Arc 91"/>
              <p:cNvSpPr>
                <a:spLocks/>
              </p:cNvSpPr>
              <p:nvPr userDrawn="1"/>
            </p:nvSpPr>
            <p:spPr bwMode="ltGray">
              <a:xfrm>
                <a:off x="692" y="895"/>
                <a:ext cx="267" cy="209"/>
              </a:xfrm>
              <a:custGeom>
                <a:avLst/>
                <a:gdLst>
                  <a:gd name="G0" fmla="+- 16787 0 0"/>
                  <a:gd name="G1" fmla="+- 8563 0 0"/>
                  <a:gd name="G2" fmla="+- 21600 0 0"/>
                  <a:gd name="T0" fmla="*/ 36617 w 38387"/>
                  <a:gd name="T1" fmla="*/ 0 h 30163"/>
                  <a:gd name="T2" fmla="*/ 0 w 38387"/>
                  <a:gd name="T3" fmla="*/ 22156 h 30163"/>
                  <a:gd name="T4" fmla="*/ 16787 w 38387"/>
                  <a:gd name="T5" fmla="*/ 8563 h 30163"/>
                </a:gdLst>
                <a:ahLst/>
                <a:cxnLst>
                  <a:cxn ang="0">
                    <a:pos x="T0" y="T1"/>
                  </a:cxn>
                  <a:cxn ang="0">
                    <a:pos x="T2" y="T3"/>
                  </a:cxn>
                  <a:cxn ang="0">
                    <a:pos x="T4" y="T5"/>
                  </a:cxn>
                </a:cxnLst>
                <a:rect l="0" t="0" r="r" b="b"/>
                <a:pathLst>
                  <a:path w="38387" h="30163" fill="none" extrusionOk="0">
                    <a:moveTo>
                      <a:pt x="36617" y="-1"/>
                    </a:moveTo>
                    <a:cubicBezTo>
                      <a:pt x="37784" y="2703"/>
                      <a:pt x="38387" y="5617"/>
                      <a:pt x="38387" y="8563"/>
                    </a:cubicBezTo>
                    <a:cubicBezTo>
                      <a:pt x="38387" y="20492"/>
                      <a:pt x="28716" y="30163"/>
                      <a:pt x="16787" y="30163"/>
                    </a:cubicBezTo>
                    <a:cubicBezTo>
                      <a:pt x="10269" y="30163"/>
                      <a:pt x="4101" y="27220"/>
                      <a:pt x="0" y="22155"/>
                    </a:cubicBezTo>
                  </a:path>
                  <a:path w="38387" h="30163" stroke="0" extrusionOk="0">
                    <a:moveTo>
                      <a:pt x="36617" y="-1"/>
                    </a:moveTo>
                    <a:cubicBezTo>
                      <a:pt x="37784" y="2703"/>
                      <a:pt x="38387" y="5617"/>
                      <a:pt x="38387" y="8563"/>
                    </a:cubicBezTo>
                    <a:cubicBezTo>
                      <a:pt x="38387" y="20492"/>
                      <a:pt x="28716" y="30163"/>
                      <a:pt x="16787" y="30163"/>
                    </a:cubicBezTo>
                    <a:cubicBezTo>
                      <a:pt x="10269" y="30163"/>
                      <a:pt x="4101" y="27220"/>
                      <a:pt x="0" y="22155"/>
                    </a:cubicBezTo>
                    <a:lnTo>
                      <a:pt x="16787" y="8563"/>
                    </a:lnTo>
                    <a:close/>
                  </a:path>
                </a:pathLst>
              </a:custGeom>
              <a:noFill/>
              <a:ln w="9525">
                <a:solidFill>
                  <a:schemeClr val="hlink"/>
                </a:solidFill>
                <a:round/>
                <a:headEnd/>
                <a:tailEnd/>
              </a:ln>
              <a:effectLst/>
            </p:spPr>
            <p:txBody>
              <a:bodyPr wrap="none" anchor="ctr"/>
              <a:lstStyle/>
              <a:p>
                <a:endParaRPr lang="ja-JP" altLang="en-US"/>
              </a:p>
            </p:txBody>
          </p:sp>
          <p:sp>
            <p:nvSpPr>
              <p:cNvPr id="33884" name="Arc 92"/>
              <p:cNvSpPr>
                <a:spLocks/>
              </p:cNvSpPr>
              <p:nvPr userDrawn="1"/>
            </p:nvSpPr>
            <p:spPr bwMode="ltGray">
              <a:xfrm flipV="1">
                <a:off x="834" y="893"/>
                <a:ext cx="288" cy="322"/>
              </a:xfrm>
              <a:custGeom>
                <a:avLst/>
                <a:gdLst>
                  <a:gd name="G0" fmla="+- 21600 0 0"/>
                  <a:gd name="G1" fmla="+- 5361 0 0"/>
                  <a:gd name="G2" fmla="+- 21600 0 0"/>
                  <a:gd name="T0" fmla="*/ 10995 w 21600"/>
                  <a:gd name="T1" fmla="*/ 24179 h 24179"/>
                  <a:gd name="T2" fmla="*/ 676 w 21600"/>
                  <a:gd name="T3" fmla="*/ 0 h 24179"/>
                  <a:gd name="T4" fmla="*/ 21600 w 21600"/>
                  <a:gd name="T5" fmla="*/ 5361 h 24179"/>
                </a:gdLst>
                <a:ahLst/>
                <a:cxnLst>
                  <a:cxn ang="0">
                    <a:pos x="T0" y="T1"/>
                  </a:cxn>
                  <a:cxn ang="0">
                    <a:pos x="T2" y="T3"/>
                  </a:cxn>
                  <a:cxn ang="0">
                    <a:pos x="T4" y="T5"/>
                  </a:cxn>
                </a:cxnLst>
                <a:rect l="0" t="0" r="r" b="b"/>
                <a:pathLst>
                  <a:path w="21600" h="24179" fill="none" extrusionOk="0">
                    <a:moveTo>
                      <a:pt x="10995" y="24178"/>
                    </a:moveTo>
                    <a:cubicBezTo>
                      <a:pt x="4202" y="20350"/>
                      <a:pt x="0" y="13158"/>
                      <a:pt x="0" y="5361"/>
                    </a:cubicBezTo>
                    <a:cubicBezTo>
                      <a:pt x="-1" y="3552"/>
                      <a:pt x="227" y="1751"/>
                      <a:pt x="675" y="-1"/>
                    </a:cubicBezTo>
                  </a:path>
                  <a:path w="21600" h="24179" stroke="0" extrusionOk="0">
                    <a:moveTo>
                      <a:pt x="10995" y="24178"/>
                    </a:moveTo>
                    <a:cubicBezTo>
                      <a:pt x="4202" y="20350"/>
                      <a:pt x="0" y="13158"/>
                      <a:pt x="0" y="5361"/>
                    </a:cubicBezTo>
                    <a:cubicBezTo>
                      <a:pt x="-1" y="3552"/>
                      <a:pt x="227" y="1751"/>
                      <a:pt x="675" y="-1"/>
                    </a:cubicBezTo>
                    <a:lnTo>
                      <a:pt x="21600" y="5361"/>
                    </a:lnTo>
                    <a:close/>
                  </a:path>
                </a:pathLst>
              </a:custGeom>
              <a:noFill/>
              <a:ln w="9525">
                <a:solidFill>
                  <a:schemeClr val="hlink"/>
                </a:solidFill>
                <a:round/>
                <a:headEnd/>
                <a:tailEnd/>
              </a:ln>
              <a:effectLst/>
            </p:spPr>
            <p:txBody>
              <a:bodyPr wrap="none" anchor="ctr"/>
              <a:lstStyle/>
              <a:p>
                <a:endParaRPr lang="ja-JP" altLang="en-US"/>
              </a:p>
            </p:txBody>
          </p:sp>
          <p:sp>
            <p:nvSpPr>
              <p:cNvPr id="33885" name="Arc 93"/>
              <p:cNvSpPr>
                <a:spLocks/>
              </p:cNvSpPr>
              <p:nvPr userDrawn="1"/>
            </p:nvSpPr>
            <p:spPr bwMode="ltGray">
              <a:xfrm flipV="1">
                <a:off x="1124" y="888"/>
                <a:ext cx="288" cy="329"/>
              </a:xfrm>
              <a:custGeom>
                <a:avLst/>
                <a:gdLst>
                  <a:gd name="G0" fmla="+- 0 0 0"/>
                  <a:gd name="G1" fmla="+- 4933 0 0"/>
                  <a:gd name="G2" fmla="+- 21600 0 0"/>
                  <a:gd name="T0" fmla="*/ 21029 w 21600"/>
                  <a:gd name="T1" fmla="*/ 0 h 24653"/>
                  <a:gd name="T2" fmla="*/ 8813 w 21600"/>
                  <a:gd name="T3" fmla="*/ 24653 h 24653"/>
                  <a:gd name="T4" fmla="*/ 0 w 21600"/>
                  <a:gd name="T5" fmla="*/ 4933 h 24653"/>
                </a:gdLst>
                <a:ahLst/>
                <a:cxnLst>
                  <a:cxn ang="0">
                    <a:pos x="T0" y="T1"/>
                  </a:cxn>
                  <a:cxn ang="0">
                    <a:pos x="T2" y="T3"/>
                  </a:cxn>
                  <a:cxn ang="0">
                    <a:pos x="T4" y="T5"/>
                  </a:cxn>
                </a:cxnLst>
                <a:rect l="0" t="0" r="r" b="b"/>
                <a:pathLst>
                  <a:path w="21600" h="24653" fill="none" extrusionOk="0">
                    <a:moveTo>
                      <a:pt x="21029" y="-1"/>
                    </a:moveTo>
                    <a:cubicBezTo>
                      <a:pt x="21408" y="1616"/>
                      <a:pt x="21600" y="3272"/>
                      <a:pt x="21600" y="4933"/>
                    </a:cubicBezTo>
                    <a:cubicBezTo>
                      <a:pt x="21600" y="13452"/>
                      <a:pt x="16591" y="21176"/>
                      <a:pt x="8813" y="24653"/>
                    </a:cubicBezTo>
                  </a:path>
                  <a:path w="21600" h="24653" stroke="0" extrusionOk="0">
                    <a:moveTo>
                      <a:pt x="21029" y="-1"/>
                    </a:moveTo>
                    <a:cubicBezTo>
                      <a:pt x="21408" y="1616"/>
                      <a:pt x="21600" y="3272"/>
                      <a:pt x="21600" y="4933"/>
                    </a:cubicBezTo>
                    <a:cubicBezTo>
                      <a:pt x="21600" y="13452"/>
                      <a:pt x="16591" y="21176"/>
                      <a:pt x="8813" y="24653"/>
                    </a:cubicBezTo>
                    <a:lnTo>
                      <a:pt x="0" y="4933"/>
                    </a:lnTo>
                    <a:close/>
                  </a:path>
                </a:pathLst>
              </a:custGeom>
              <a:noFill/>
              <a:ln w="9525">
                <a:solidFill>
                  <a:schemeClr val="hlink"/>
                </a:solidFill>
                <a:round/>
                <a:headEnd/>
                <a:tailEnd/>
              </a:ln>
              <a:effectLst/>
            </p:spPr>
            <p:txBody>
              <a:bodyPr wrap="none" anchor="ctr"/>
              <a:lstStyle/>
              <a:p>
                <a:endParaRPr lang="ja-JP" altLang="en-US"/>
              </a:p>
            </p:txBody>
          </p:sp>
          <p:sp>
            <p:nvSpPr>
              <p:cNvPr id="33886" name="Line 94"/>
              <p:cNvSpPr>
                <a:spLocks noChangeShapeType="1"/>
              </p:cNvSpPr>
              <p:nvPr userDrawn="1"/>
            </p:nvSpPr>
            <p:spPr bwMode="ltGray">
              <a:xfrm flipV="1">
                <a:off x="720" y="891"/>
                <a:ext cx="417" cy="327"/>
              </a:xfrm>
              <a:prstGeom prst="line">
                <a:avLst/>
              </a:prstGeom>
              <a:noFill/>
              <a:ln w="9525">
                <a:solidFill>
                  <a:schemeClr val="hlink"/>
                </a:solidFill>
                <a:round/>
                <a:headEnd/>
                <a:tailEnd/>
              </a:ln>
              <a:effectLst/>
            </p:spPr>
            <p:txBody>
              <a:bodyPr wrap="none" anchor="ctr"/>
              <a:lstStyle/>
              <a:p>
                <a:endParaRPr lang="ja-JP" altLang="en-US"/>
              </a:p>
            </p:txBody>
          </p:sp>
          <p:sp>
            <p:nvSpPr>
              <p:cNvPr id="33887" name="Line 95"/>
              <p:cNvSpPr>
                <a:spLocks noChangeShapeType="1"/>
              </p:cNvSpPr>
              <p:nvPr userDrawn="1"/>
            </p:nvSpPr>
            <p:spPr bwMode="ltGray">
              <a:xfrm>
                <a:off x="771" y="891"/>
                <a:ext cx="300" cy="324"/>
              </a:xfrm>
              <a:prstGeom prst="line">
                <a:avLst/>
              </a:prstGeom>
              <a:noFill/>
              <a:ln w="9525">
                <a:solidFill>
                  <a:schemeClr val="hlink"/>
                </a:solidFill>
                <a:round/>
                <a:headEnd/>
                <a:tailEnd/>
              </a:ln>
              <a:effectLst/>
            </p:spPr>
            <p:txBody>
              <a:bodyPr wrap="none" anchor="ctr"/>
              <a:lstStyle/>
              <a:p>
                <a:endParaRPr lang="ja-JP" altLang="en-US"/>
              </a:p>
            </p:txBody>
          </p:sp>
          <p:sp>
            <p:nvSpPr>
              <p:cNvPr id="33888" name="Arc 96"/>
              <p:cNvSpPr>
                <a:spLocks/>
              </p:cNvSpPr>
              <p:nvPr userDrawn="1"/>
            </p:nvSpPr>
            <p:spPr bwMode="ltGray">
              <a:xfrm flipV="1">
                <a:off x="2708" y="954"/>
                <a:ext cx="727" cy="619"/>
              </a:xfrm>
              <a:custGeom>
                <a:avLst/>
                <a:gdLst>
                  <a:gd name="G0" fmla="+- 18917 0 0"/>
                  <a:gd name="G1" fmla="+- 0 0 0"/>
                  <a:gd name="G2" fmla="+- 21600 0 0"/>
                  <a:gd name="T0" fmla="*/ 4536 w 18917"/>
                  <a:gd name="T1" fmla="*/ 16117 h 16117"/>
                  <a:gd name="T2" fmla="*/ 0 w 18917"/>
                  <a:gd name="T3" fmla="*/ 10426 h 16117"/>
                  <a:gd name="T4" fmla="*/ 18917 w 18917"/>
                  <a:gd name="T5" fmla="*/ 0 h 16117"/>
                </a:gdLst>
                <a:ahLst/>
                <a:cxnLst>
                  <a:cxn ang="0">
                    <a:pos x="T0" y="T1"/>
                  </a:cxn>
                  <a:cxn ang="0">
                    <a:pos x="T2" y="T3"/>
                  </a:cxn>
                  <a:cxn ang="0">
                    <a:pos x="T4" y="T5"/>
                  </a:cxn>
                </a:cxnLst>
                <a:rect l="0" t="0" r="r" b="b"/>
                <a:pathLst>
                  <a:path w="18917" h="16117" fill="none" extrusionOk="0">
                    <a:moveTo>
                      <a:pt x="4536" y="16116"/>
                    </a:moveTo>
                    <a:cubicBezTo>
                      <a:pt x="2713" y="14490"/>
                      <a:pt x="1179" y="12565"/>
                      <a:pt x="-1" y="10426"/>
                    </a:cubicBezTo>
                  </a:path>
                  <a:path w="18917" h="16117" stroke="0" extrusionOk="0">
                    <a:moveTo>
                      <a:pt x="4536" y="16116"/>
                    </a:moveTo>
                    <a:cubicBezTo>
                      <a:pt x="2713" y="14490"/>
                      <a:pt x="1179" y="12565"/>
                      <a:pt x="-1" y="10426"/>
                    </a:cubicBezTo>
                    <a:lnTo>
                      <a:pt x="18917" y="0"/>
                    </a:lnTo>
                    <a:close/>
                  </a:path>
                </a:pathLst>
              </a:custGeom>
              <a:noFill/>
              <a:ln w="9525">
                <a:solidFill>
                  <a:schemeClr val="hlink"/>
                </a:solidFill>
                <a:round/>
                <a:headEnd/>
                <a:tailEnd/>
              </a:ln>
              <a:effectLst/>
            </p:spPr>
            <p:txBody>
              <a:bodyPr wrap="none" anchor="ctr"/>
              <a:lstStyle/>
              <a:p>
                <a:endParaRPr lang="ja-JP" altLang="en-US"/>
              </a:p>
            </p:txBody>
          </p:sp>
          <p:sp>
            <p:nvSpPr>
              <p:cNvPr id="33889" name="Arc 97"/>
              <p:cNvSpPr>
                <a:spLocks/>
              </p:cNvSpPr>
              <p:nvPr userDrawn="1"/>
            </p:nvSpPr>
            <p:spPr bwMode="ltGray">
              <a:xfrm>
                <a:off x="3076" y="922"/>
                <a:ext cx="425" cy="215"/>
              </a:xfrm>
              <a:custGeom>
                <a:avLst/>
                <a:gdLst>
                  <a:gd name="G0" fmla="+- 21430 0 0"/>
                  <a:gd name="G1" fmla="+- 0 0 0"/>
                  <a:gd name="G2" fmla="+- 21600 0 0"/>
                  <a:gd name="T0" fmla="*/ 42771 w 42771"/>
                  <a:gd name="T1" fmla="*/ 3334 h 21600"/>
                  <a:gd name="T2" fmla="*/ 0 w 42771"/>
                  <a:gd name="T3" fmla="*/ 2703 h 21600"/>
                  <a:gd name="T4" fmla="*/ 21430 w 42771"/>
                  <a:gd name="T5" fmla="*/ 0 h 21600"/>
                </a:gdLst>
                <a:ahLst/>
                <a:cxnLst>
                  <a:cxn ang="0">
                    <a:pos x="T0" y="T1"/>
                  </a:cxn>
                  <a:cxn ang="0">
                    <a:pos x="T2" y="T3"/>
                  </a:cxn>
                  <a:cxn ang="0">
                    <a:pos x="T4" y="T5"/>
                  </a:cxn>
                </a:cxnLst>
                <a:rect l="0" t="0" r="r" b="b"/>
                <a:pathLst>
                  <a:path w="42771" h="21600" fill="none" extrusionOk="0">
                    <a:moveTo>
                      <a:pt x="42771" y="3334"/>
                    </a:moveTo>
                    <a:cubicBezTo>
                      <a:pt x="41128" y="13848"/>
                      <a:pt x="32072" y="21599"/>
                      <a:pt x="21430" y="21600"/>
                    </a:cubicBezTo>
                    <a:cubicBezTo>
                      <a:pt x="10545" y="21600"/>
                      <a:pt x="1361" y="13501"/>
                      <a:pt x="-1" y="2703"/>
                    </a:cubicBezTo>
                  </a:path>
                  <a:path w="42771" h="21600" stroke="0" extrusionOk="0">
                    <a:moveTo>
                      <a:pt x="42771" y="3334"/>
                    </a:moveTo>
                    <a:cubicBezTo>
                      <a:pt x="41128" y="13848"/>
                      <a:pt x="32072" y="21599"/>
                      <a:pt x="21430" y="21600"/>
                    </a:cubicBezTo>
                    <a:cubicBezTo>
                      <a:pt x="10545" y="21600"/>
                      <a:pt x="1361" y="13501"/>
                      <a:pt x="-1" y="2703"/>
                    </a:cubicBezTo>
                    <a:lnTo>
                      <a:pt x="21430" y="0"/>
                    </a:lnTo>
                    <a:close/>
                  </a:path>
                </a:pathLst>
              </a:custGeom>
              <a:noFill/>
              <a:ln w="9525">
                <a:solidFill>
                  <a:schemeClr val="hlink"/>
                </a:solidFill>
                <a:round/>
                <a:headEnd/>
                <a:tailEnd/>
              </a:ln>
              <a:effectLst/>
            </p:spPr>
            <p:txBody>
              <a:bodyPr wrap="none" anchor="ctr"/>
              <a:lstStyle/>
              <a:p>
                <a:endParaRPr lang="ja-JP" altLang="en-US"/>
              </a:p>
            </p:txBody>
          </p:sp>
          <p:sp>
            <p:nvSpPr>
              <p:cNvPr id="33890" name="Arc 98"/>
              <p:cNvSpPr>
                <a:spLocks/>
              </p:cNvSpPr>
              <p:nvPr userDrawn="1"/>
            </p:nvSpPr>
            <p:spPr bwMode="ltGray">
              <a:xfrm flipH="1" flipV="1">
                <a:off x="3441" y="1037"/>
                <a:ext cx="288" cy="144"/>
              </a:xfrm>
              <a:custGeom>
                <a:avLst/>
                <a:gdLst>
                  <a:gd name="G0" fmla="+- 21571 0 0"/>
                  <a:gd name="G1" fmla="+- 0 0 0"/>
                  <a:gd name="G2" fmla="+- 21600 0 0"/>
                  <a:gd name="T0" fmla="*/ 43129 w 43129"/>
                  <a:gd name="T1" fmla="*/ 1348 h 21600"/>
                  <a:gd name="T2" fmla="*/ 0 w 43129"/>
                  <a:gd name="T3" fmla="*/ 1115 h 21600"/>
                  <a:gd name="T4" fmla="*/ 21571 w 43129"/>
                  <a:gd name="T5" fmla="*/ 0 h 21600"/>
                </a:gdLst>
                <a:ahLst/>
                <a:cxnLst>
                  <a:cxn ang="0">
                    <a:pos x="T0" y="T1"/>
                  </a:cxn>
                  <a:cxn ang="0">
                    <a:pos x="T2" y="T3"/>
                  </a:cxn>
                  <a:cxn ang="0">
                    <a:pos x="T4" y="T5"/>
                  </a:cxn>
                </a:cxnLst>
                <a:rect l="0" t="0" r="r" b="b"/>
                <a:pathLst>
                  <a:path w="43129" h="21600" fill="none" extrusionOk="0">
                    <a:moveTo>
                      <a:pt x="43128" y="1347"/>
                    </a:moveTo>
                    <a:cubicBezTo>
                      <a:pt x="42417" y="12731"/>
                      <a:pt x="32976" y="21599"/>
                      <a:pt x="21571" y="21600"/>
                    </a:cubicBezTo>
                    <a:cubicBezTo>
                      <a:pt x="10074" y="21600"/>
                      <a:pt x="593" y="12595"/>
                      <a:pt x="-1" y="1115"/>
                    </a:cubicBezTo>
                  </a:path>
                  <a:path w="43129" h="21600" stroke="0" extrusionOk="0">
                    <a:moveTo>
                      <a:pt x="43128" y="1347"/>
                    </a:moveTo>
                    <a:cubicBezTo>
                      <a:pt x="42417" y="12731"/>
                      <a:pt x="32976" y="21599"/>
                      <a:pt x="21571" y="21600"/>
                    </a:cubicBezTo>
                    <a:cubicBezTo>
                      <a:pt x="10074" y="21600"/>
                      <a:pt x="593" y="12595"/>
                      <a:pt x="-1" y="1115"/>
                    </a:cubicBezTo>
                    <a:lnTo>
                      <a:pt x="21571" y="0"/>
                    </a:lnTo>
                    <a:close/>
                  </a:path>
                </a:pathLst>
              </a:custGeom>
              <a:noFill/>
              <a:ln w="9525">
                <a:solidFill>
                  <a:schemeClr val="hlink"/>
                </a:solidFill>
                <a:round/>
                <a:headEnd/>
                <a:tailEnd/>
              </a:ln>
              <a:effectLst/>
            </p:spPr>
            <p:txBody>
              <a:bodyPr wrap="none" anchor="ctr"/>
              <a:lstStyle/>
              <a:p>
                <a:endParaRPr lang="ja-JP" altLang="en-US"/>
              </a:p>
            </p:txBody>
          </p:sp>
          <p:sp>
            <p:nvSpPr>
              <p:cNvPr id="33891" name="Arc 99"/>
              <p:cNvSpPr>
                <a:spLocks/>
              </p:cNvSpPr>
              <p:nvPr userDrawn="1"/>
            </p:nvSpPr>
            <p:spPr bwMode="ltGray">
              <a:xfrm flipH="1" flipV="1">
                <a:off x="2745" y="1045"/>
                <a:ext cx="201" cy="130"/>
              </a:xfrm>
              <a:custGeom>
                <a:avLst/>
                <a:gdLst>
                  <a:gd name="G0" fmla="+- 21600 0 0"/>
                  <a:gd name="G1" fmla="+- 6405 0 0"/>
                  <a:gd name="G2" fmla="+- 21600 0 0"/>
                  <a:gd name="T0" fmla="*/ 42229 w 43200"/>
                  <a:gd name="T1" fmla="*/ 0 h 28005"/>
                  <a:gd name="T2" fmla="*/ 764 w 43200"/>
                  <a:gd name="T3" fmla="*/ 710 h 28005"/>
                  <a:gd name="T4" fmla="*/ 21600 w 43200"/>
                  <a:gd name="T5" fmla="*/ 6405 h 28005"/>
                </a:gdLst>
                <a:ahLst/>
                <a:cxnLst>
                  <a:cxn ang="0">
                    <a:pos x="T0" y="T1"/>
                  </a:cxn>
                  <a:cxn ang="0">
                    <a:pos x="T2" y="T3"/>
                  </a:cxn>
                  <a:cxn ang="0">
                    <a:pos x="T4" y="T5"/>
                  </a:cxn>
                </a:cxnLst>
                <a:rect l="0" t="0" r="r" b="b"/>
                <a:pathLst>
                  <a:path w="43200" h="28005" fill="none" extrusionOk="0">
                    <a:moveTo>
                      <a:pt x="42228" y="0"/>
                    </a:moveTo>
                    <a:cubicBezTo>
                      <a:pt x="42872" y="2074"/>
                      <a:pt x="43200" y="4233"/>
                      <a:pt x="43200" y="6405"/>
                    </a:cubicBezTo>
                    <a:cubicBezTo>
                      <a:pt x="43200" y="18334"/>
                      <a:pt x="33529" y="28005"/>
                      <a:pt x="21600" y="28005"/>
                    </a:cubicBezTo>
                    <a:cubicBezTo>
                      <a:pt x="9670" y="28005"/>
                      <a:pt x="0" y="18334"/>
                      <a:pt x="0" y="6405"/>
                    </a:cubicBezTo>
                    <a:cubicBezTo>
                      <a:pt x="-1" y="4481"/>
                      <a:pt x="257" y="2565"/>
                      <a:pt x="764" y="710"/>
                    </a:cubicBezTo>
                  </a:path>
                  <a:path w="43200" h="28005" stroke="0" extrusionOk="0">
                    <a:moveTo>
                      <a:pt x="42228" y="0"/>
                    </a:moveTo>
                    <a:cubicBezTo>
                      <a:pt x="42872" y="2074"/>
                      <a:pt x="43200" y="4233"/>
                      <a:pt x="43200" y="6405"/>
                    </a:cubicBezTo>
                    <a:cubicBezTo>
                      <a:pt x="43200" y="18334"/>
                      <a:pt x="33529" y="28005"/>
                      <a:pt x="21600" y="28005"/>
                    </a:cubicBezTo>
                    <a:cubicBezTo>
                      <a:pt x="9670" y="28005"/>
                      <a:pt x="0" y="18334"/>
                      <a:pt x="0" y="6405"/>
                    </a:cubicBezTo>
                    <a:cubicBezTo>
                      <a:pt x="-1" y="4481"/>
                      <a:pt x="257" y="2565"/>
                      <a:pt x="764" y="710"/>
                    </a:cubicBezTo>
                    <a:lnTo>
                      <a:pt x="21600" y="6405"/>
                    </a:lnTo>
                    <a:close/>
                  </a:path>
                </a:pathLst>
              </a:custGeom>
              <a:noFill/>
              <a:ln w="9525">
                <a:solidFill>
                  <a:schemeClr val="hlink"/>
                </a:solidFill>
                <a:round/>
                <a:headEnd/>
                <a:tailEnd/>
              </a:ln>
              <a:effectLst/>
            </p:spPr>
            <p:txBody>
              <a:bodyPr wrap="none" anchor="ctr"/>
              <a:lstStyle/>
              <a:p>
                <a:endParaRPr lang="ja-JP" altLang="en-US"/>
              </a:p>
            </p:txBody>
          </p:sp>
          <p:sp>
            <p:nvSpPr>
              <p:cNvPr id="33892" name="Line 100"/>
              <p:cNvSpPr>
                <a:spLocks noChangeShapeType="1"/>
              </p:cNvSpPr>
              <p:nvPr userDrawn="1"/>
            </p:nvSpPr>
            <p:spPr bwMode="ltGray">
              <a:xfrm>
                <a:off x="2784" y="960"/>
                <a:ext cx="219" cy="216"/>
              </a:xfrm>
              <a:prstGeom prst="line">
                <a:avLst/>
              </a:prstGeom>
              <a:noFill/>
              <a:ln w="9525">
                <a:solidFill>
                  <a:schemeClr val="hlink"/>
                </a:solidFill>
                <a:round/>
                <a:headEnd/>
                <a:tailEnd/>
              </a:ln>
              <a:effectLst/>
            </p:spPr>
            <p:txBody>
              <a:bodyPr wrap="none" anchor="ctr"/>
              <a:lstStyle/>
              <a:p>
                <a:endParaRPr lang="ja-JP" altLang="en-US"/>
              </a:p>
            </p:txBody>
          </p:sp>
          <p:sp>
            <p:nvSpPr>
              <p:cNvPr id="33893" name="Line 101"/>
              <p:cNvSpPr>
                <a:spLocks noChangeShapeType="1"/>
              </p:cNvSpPr>
              <p:nvPr userDrawn="1"/>
            </p:nvSpPr>
            <p:spPr bwMode="ltGray">
              <a:xfrm>
                <a:off x="3282" y="951"/>
                <a:ext cx="300" cy="222"/>
              </a:xfrm>
              <a:prstGeom prst="line">
                <a:avLst/>
              </a:prstGeom>
              <a:noFill/>
              <a:ln w="9525">
                <a:solidFill>
                  <a:schemeClr val="hlink"/>
                </a:solidFill>
                <a:round/>
                <a:headEnd/>
                <a:tailEnd/>
              </a:ln>
              <a:effectLst/>
            </p:spPr>
            <p:txBody>
              <a:bodyPr wrap="none" anchor="ctr"/>
              <a:lstStyle/>
              <a:p>
                <a:endParaRPr lang="ja-JP" altLang="en-US"/>
              </a:p>
            </p:txBody>
          </p:sp>
          <p:sp>
            <p:nvSpPr>
              <p:cNvPr id="33894" name="Line 102"/>
              <p:cNvSpPr>
                <a:spLocks noChangeShapeType="1"/>
              </p:cNvSpPr>
              <p:nvPr userDrawn="1"/>
            </p:nvSpPr>
            <p:spPr bwMode="ltGray">
              <a:xfrm flipH="1">
                <a:off x="2976" y="951"/>
                <a:ext cx="300" cy="222"/>
              </a:xfrm>
              <a:prstGeom prst="line">
                <a:avLst/>
              </a:prstGeom>
              <a:noFill/>
              <a:ln w="9525">
                <a:solidFill>
                  <a:schemeClr val="hlink"/>
                </a:solidFill>
                <a:round/>
                <a:headEnd/>
                <a:tailEnd/>
              </a:ln>
              <a:effectLst/>
            </p:spPr>
            <p:txBody>
              <a:bodyPr wrap="none" anchor="ctr"/>
              <a:lstStyle/>
              <a:p>
                <a:endParaRPr lang="ja-JP" altLang="en-US"/>
              </a:p>
            </p:txBody>
          </p:sp>
          <p:sp>
            <p:nvSpPr>
              <p:cNvPr id="33895" name="Line 103"/>
              <p:cNvSpPr>
                <a:spLocks noChangeShapeType="1"/>
              </p:cNvSpPr>
              <p:nvPr userDrawn="1"/>
            </p:nvSpPr>
            <p:spPr bwMode="ltGray">
              <a:xfrm>
                <a:off x="3279" y="951"/>
                <a:ext cx="0" cy="225"/>
              </a:xfrm>
              <a:prstGeom prst="line">
                <a:avLst/>
              </a:prstGeom>
              <a:noFill/>
              <a:ln w="9525">
                <a:solidFill>
                  <a:schemeClr val="hlink"/>
                </a:solidFill>
                <a:round/>
                <a:headEnd/>
                <a:tailEnd/>
              </a:ln>
              <a:effectLst/>
            </p:spPr>
            <p:txBody>
              <a:bodyPr wrap="none" anchor="ctr"/>
              <a:lstStyle/>
              <a:p>
                <a:endParaRPr lang="ja-JP" altLang="en-US"/>
              </a:p>
            </p:txBody>
          </p:sp>
          <p:sp>
            <p:nvSpPr>
              <p:cNvPr id="33896" name="Line 104"/>
              <p:cNvSpPr>
                <a:spLocks noChangeShapeType="1"/>
              </p:cNvSpPr>
              <p:nvPr userDrawn="1"/>
            </p:nvSpPr>
            <p:spPr bwMode="ltGray">
              <a:xfrm>
                <a:off x="3579" y="951"/>
                <a:ext cx="0" cy="297"/>
              </a:xfrm>
              <a:prstGeom prst="line">
                <a:avLst/>
              </a:prstGeom>
              <a:noFill/>
              <a:ln w="9525">
                <a:solidFill>
                  <a:schemeClr val="hlink"/>
                </a:solidFill>
                <a:round/>
                <a:headEnd/>
                <a:tailEnd/>
              </a:ln>
              <a:effectLst/>
            </p:spPr>
            <p:txBody>
              <a:bodyPr wrap="none" anchor="ctr"/>
              <a:lstStyle/>
              <a:p>
                <a:endParaRPr lang="ja-JP" altLang="en-US"/>
              </a:p>
            </p:txBody>
          </p:sp>
          <p:sp>
            <p:nvSpPr>
              <p:cNvPr id="33897" name="Line 105"/>
              <p:cNvSpPr>
                <a:spLocks noChangeShapeType="1"/>
              </p:cNvSpPr>
              <p:nvPr userDrawn="1"/>
            </p:nvSpPr>
            <p:spPr bwMode="ltGray">
              <a:xfrm>
                <a:off x="288" y="1176"/>
                <a:ext cx="3540" cy="0"/>
              </a:xfrm>
              <a:prstGeom prst="line">
                <a:avLst/>
              </a:prstGeom>
              <a:noFill/>
              <a:ln w="9525">
                <a:solidFill>
                  <a:schemeClr val="hlink"/>
                </a:solidFill>
                <a:round/>
                <a:headEnd/>
                <a:tailEnd/>
              </a:ln>
              <a:effectLst/>
            </p:spPr>
            <p:txBody>
              <a:bodyPr wrap="none" anchor="ctr"/>
              <a:lstStyle/>
              <a:p>
                <a:endParaRPr lang="ja-JP" altLang="en-US"/>
              </a:p>
            </p:txBody>
          </p:sp>
        </p:grpSp>
      </p:grpSp>
      <p:sp>
        <p:nvSpPr>
          <p:cNvPr id="33867" name="Rectangle 75"/>
          <p:cNvSpPr>
            <a:spLocks noGrp="1" noChangeArrowheads="1"/>
          </p:cNvSpPr>
          <p:nvPr>
            <p:ph type="ctrTitle"/>
          </p:nvPr>
        </p:nvSpPr>
        <p:spPr>
          <a:xfrm>
            <a:off x="990600" y="1752600"/>
            <a:ext cx="7772400" cy="1143000"/>
          </a:xfrm>
        </p:spPr>
        <p:txBody>
          <a:bodyPr/>
          <a:lstStyle>
            <a:lvl1pPr>
              <a:defRPr/>
            </a:lvl1pPr>
          </a:lstStyle>
          <a:p>
            <a:r>
              <a:rPr lang="ja-JP" altLang="en-US" smtClean="0"/>
              <a:t>マスタ タイトルの書式設定</a:t>
            </a:r>
            <a:endParaRPr lang="ja-JP" altLang="en-US"/>
          </a:p>
        </p:txBody>
      </p:sp>
      <p:sp>
        <p:nvSpPr>
          <p:cNvPr id="33868" name="Rectangle 76" descr="Rectangle: Click to edit Master text styles&#10;Second level&#10;Third level&#10;Fourth level&#10;Fifth level"/>
          <p:cNvSpPr>
            <a:spLocks noGrp="1" noChangeArrowheads="1"/>
          </p:cNvSpPr>
          <p:nvPr>
            <p:ph type="subTitle" idx="1"/>
          </p:nvPr>
        </p:nvSpPr>
        <p:spPr>
          <a:xfrm>
            <a:off x="990600" y="3886200"/>
            <a:ext cx="6400800" cy="1752600"/>
          </a:xfrm>
        </p:spPr>
        <p:txBody>
          <a:bodyPr anchor="ctr"/>
          <a:lstStyle>
            <a:lvl1pPr marL="0" indent="0">
              <a:buFontTx/>
              <a:buNone/>
              <a:defRPr/>
            </a:lvl1pPr>
          </a:lstStyle>
          <a:p>
            <a:r>
              <a:rPr lang="ja-JP" altLang="en-US" smtClean="0"/>
              <a:t>マスタ サブタイトルの書式設定</a:t>
            </a:r>
            <a:endParaRPr lang="ja-JP" altLang="en-US"/>
          </a:p>
        </p:txBody>
      </p:sp>
      <p:sp>
        <p:nvSpPr>
          <p:cNvPr id="33870" name="Rectangle 78"/>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kumimoji="1" lang="ja-JP" altLang="en-US"/>
          </a:p>
        </p:txBody>
      </p:sp>
      <p:sp>
        <p:nvSpPr>
          <p:cNvPr id="33871" name="Rectangle 79"/>
          <p:cNvSpPr>
            <a:spLocks noGrp="1" noChangeArrowheads="1"/>
          </p:cNvSpPr>
          <p:nvPr>
            <p:ph type="sldNum" sz="quarter" idx="4"/>
          </p:nvPr>
        </p:nvSpPr>
        <p:spPr>
          <a:xfrm>
            <a:off x="685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8" name="フッター プレースホルダ 7"/>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9" name="スライド番号プレースホルダ 8"/>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4" name="フッター プレースホルダ 3"/>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5" name="スライド番号プレースホルダ 4"/>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10350" y="304800"/>
            <a:ext cx="2000250"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304800"/>
            <a:ext cx="584835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xfrm>
            <a:off x="6629400" y="6248400"/>
            <a:ext cx="1905000" cy="45720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5" name="フッター プレースホルダ 4"/>
          <p:cNvSpPr>
            <a:spLocks noGrp="1"/>
          </p:cNvSpPr>
          <p:nvPr>
            <p:ph type="ftr" sz="quarter" idx="11"/>
          </p:nvPr>
        </p:nvSpPr>
        <p:spPr>
          <a:xfrm>
            <a:off x="3352800" y="6248400"/>
            <a:ext cx="2895600" cy="457200"/>
          </a:xfrm>
          <a:prstGeom prst="rect">
            <a:avLst/>
          </a:prstGeom>
        </p:spPr>
        <p:txBody>
          <a:bodyPr/>
          <a:lstStyle>
            <a:lvl1pPr>
              <a:defRPr/>
            </a:lvl1pPr>
          </a:lstStyle>
          <a:p>
            <a:endParaRPr kumimoji="1" lang="ja-JP" altLang="en-US"/>
          </a:p>
        </p:txBody>
      </p:sp>
      <p:sp>
        <p:nvSpPr>
          <p:cNvPr id="6" name="スライド番号プレースホルダ 5"/>
          <p:cNvSpPr>
            <a:spLocks noGrp="1"/>
          </p:cNvSpPr>
          <p:nvPr>
            <p:ph type="sldNum" sz="quarter" idx="12"/>
          </p:nvPr>
        </p:nvSpPr>
        <p:spPr>
          <a:xfrm>
            <a:off x="1066800" y="6248400"/>
            <a:ext cx="1905000" cy="45720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3" name="フッター プレースホルダ 2"/>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4" name="スライド番号プレースホルダ 3"/>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435"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38" y="273055"/>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2"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a:xfrm>
            <a:off x="457200" y="6245225"/>
            <a:ext cx="2133600" cy="476250"/>
          </a:xfrm>
          <a:prstGeom prst="rect">
            <a:avLst/>
          </a:prstGeom>
        </p:spPr>
        <p:txBody>
          <a:bodyPr/>
          <a:lstStyle>
            <a:lvl1pPr>
              <a:defRPr/>
            </a:lvl1pPr>
          </a:lstStyle>
          <a:p>
            <a:fld id="{E90ED720-0104-4369-84BC-D37694168613}" type="datetimeFigureOut">
              <a:rPr kumimoji="1" lang="ja-JP" altLang="en-US" smtClean="0"/>
              <a:pPr/>
              <a:t>2009/12/3</a:t>
            </a:fld>
            <a:endParaRPr kumimoji="1" lang="ja-JP" altLang="en-US"/>
          </a:p>
        </p:txBody>
      </p:sp>
      <p:sp>
        <p:nvSpPr>
          <p:cNvPr id="6" name="フッター プレースホルダ 5"/>
          <p:cNvSpPr>
            <a:spLocks noGrp="1"/>
          </p:cNvSpPr>
          <p:nvPr>
            <p:ph type="ftr" sz="quarter" idx="11"/>
          </p:nvPr>
        </p:nvSpPr>
        <p:spPr>
          <a:xfrm>
            <a:off x="3111012" y="6245225"/>
            <a:ext cx="2857500" cy="476250"/>
          </a:xfrm>
          <a:prstGeom prst="rect">
            <a:avLst/>
          </a:prstGeom>
        </p:spPr>
        <p:txBody>
          <a:bodyPr/>
          <a:lstStyle>
            <a:lvl1pPr>
              <a:defRPr/>
            </a:lvl1pPr>
          </a:lstStyle>
          <a:p>
            <a:endParaRPr kumimoji="1" lang="ja-JP" altLang="en-US"/>
          </a:p>
        </p:txBody>
      </p:sp>
      <p:sp>
        <p:nvSpPr>
          <p:cNvPr id="7" name="スライド番号プレースホルダ 6"/>
          <p:cNvSpPr>
            <a:spLocks noGrp="1"/>
          </p:cNvSpPr>
          <p:nvPr>
            <p:ph type="sldNum" sz="quarter" idx="12"/>
          </p:nvPr>
        </p:nvSpPr>
        <p:spPr>
          <a:xfrm>
            <a:off x="6493120" y="6245225"/>
            <a:ext cx="2133600" cy="476250"/>
          </a:xfrm>
          <a:prstGeom prst="rect">
            <a:avLst/>
          </a:prstGeom>
        </p:spPr>
        <p:txBody>
          <a:bodyPr/>
          <a:lstStyle>
            <a:lvl1pPr>
              <a:defRPr/>
            </a:lvl1p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6.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9.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0.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4.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6" Type="http://schemas.openxmlformats.org/officeDocument/2006/relationships/image" Target="../media/image7.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image" Target="../media/image6.png"/><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583223" y="490541"/>
            <a:ext cx="7977554"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583223" y="1700213"/>
            <a:ext cx="7977554"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kumimoji="1" sz="4000">
          <a:solidFill>
            <a:srgbClr val="4C6D35"/>
          </a:solidFill>
          <a:latin typeface="+mj-lt"/>
          <a:ea typeface="+mj-ea"/>
          <a:cs typeface="+mj-cs"/>
        </a:defRPr>
      </a:lvl1pPr>
      <a:lvl2pPr algn="ctr" rtl="0" eaLnBrk="1" fontAlgn="base" hangingPunct="1">
        <a:spcBef>
          <a:spcPct val="0"/>
        </a:spcBef>
        <a:spcAft>
          <a:spcPct val="0"/>
        </a:spcAft>
        <a:defRPr kumimoji="1" sz="4000">
          <a:solidFill>
            <a:srgbClr val="4C6D35"/>
          </a:solidFill>
          <a:latin typeface="ＭＳ Ｐ明朝" charset="-128"/>
          <a:ea typeface="ＭＳ Ｐ明朝" charset="-128"/>
        </a:defRPr>
      </a:lvl2pPr>
      <a:lvl3pPr algn="ctr" rtl="0" eaLnBrk="1" fontAlgn="base" hangingPunct="1">
        <a:spcBef>
          <a:spcPct val="0"/>
        </a:spcBef>
        <a:spcAft>
          <a:spcPct val="0"/>
        </a:spcAft>
        <a:defRPr kumimoji="1" sz="4000">
          <a:solidFill>
            <a:srgbClr val="4C6D35"/>
          </a:solidFill>
          <a:latin typeface="ＭＳ Ｐ明朝" charset="-128"/>
          <a:ea typeface="ＭＳ Ｐ明朝" charset="-128"/>
        </a:defRPr>
      </a:lvl3pPr>
      <a:lvl4pPr algn="ctr" rtl="0" eaLnBrk="1" fontAlgn="base" hangingPunct="1">
        <a:spcBef>
          <a:spcPct val="0"/>
        </a:spcBef>
        <a:spcAft>
          <a:spcPct val="0"/>
        </a:spcAft>
        <a:defRPr kumimoji="1" sz="4000">
          <a:solidFill>
            <a:srgbClr val="4C6D35"/>
          </a:solidFill>
          <a:latin typeface="ＭＳ Ｐ明朝" charset="-128"/>
          <a:ea typeface="ＭＳ Ｐ明朝" charset="-128"/>
        </a:defRPr>
      </a:lvl4pPr>
      <a:lvl5pPr algn="ctr" rtl="0" eaLnBrk="1" fontAlgn="base" hangingPunct="1">
        <a:spcBef>
          <a:spcPct val="0"/>
        </a:spcBef>
        <a:spcAft>
          <a:spcPct val="0"/>
        </a:spcAft>
        <a:defRPr kumimoji="1" sz="4000">
          <a:solidFill>
            <a:srgbClr val="4C6D35"/>
          </a:solidFill>
          <a:latin typeface="ＭＳ Ｐ明朝" charset="-128"/>
          <a:ea typeface="ＭＳ Ｐ明朝" charset="-128"/>
        </a:defRPr>
      </a:lvl5pPr>
      <a:lvl6pPr marL="457200" algn="ctr" rtl="0" eaLnBrk="1" fontAlgn="base" hangingPunct="1">
        <a:spcBef>
          <a:spcPct val="0"/>
        </a:spcBef>
        <a:spcAft>
          <a:spcPct val="0"/>
        </a:spcAft>
        <a:defRPr kumimoji="1" sz="4000">
          <a:solidFill>
            <a:srgbClr val="4C6D35"/>
          </a:solidFill>
          <a:latin typeface="ＭＳ Ｐ明朝" charset="-128"/>
          <a:ea typeface="ＭＳ Ｐ明朝" charset="-128"/>
        </a:defRPr>
      </a:lvl6pPr>
      <a:lvl7pPr marL="914400" algn="ctr" rtl="0" eaLnBrk="1" fontAlgn="base" hangingPunct="1">
        <a:spcBef>
          <a:spcPct val="0"/>
        </a:spcBef>
        <a:spcAft>
          <a:spcPct val="0"/>
        </a:spcAft>
        <a:defRPr kumimoji="1" sz="4000">
          <a:solidFill>
            <a:srgbClr val="4C6D35"/>
          </a:solidFill>
          <a:latin typeface="ＭＳ Ｐ明朝" charset="-128"/>
          <a:ea typeface="ＭＳ Ｐ明朝" charset="-128"/>
        </a:defRPr>
      </a:lvl7pPr>
      <a:lvl8pPr marL="1371600" algn="ctr" rtl="0" eaLnBrk="1" fontAlgn="base" hangingPunct="1">
        <a:spcBef>
          <a:spcPct val="0"/>
        </a:spcBef>
        <a:spcAft>
          <a:spcPct val="0"/>
        </a:spcAft>
        <a:defRPr kumimoji="1" sz="4000">
          <a:solidFill>
            <a:srgbClr val="4C6D35"/>
          </a:solidFill>
          <a:latin typeface="ＭＳ Ｐ明朝" charset="-128"/>
          <a:ea typeface="ＭＳ Ｐ明朝" charset="-128"/>
        </a:defRPr>
      </a:lvl8pPr>
      <a:lvl9pPr marL="1828800" algn="ctr" rtl="0" eaLnBrk="1" fontAlgn="base" hangingPunct="1">
        <a:spcBef>
          <a:spcPct val="0"/>
        </a:spcBef>
        <a:spcAft>
          <a:spcPct val="0"/>
        </a:spcAft>
        <a:defRPr kumimoji="1" sz="4000">
          <a:solidFill>
            <a:srgbClr val="4C6D35"/>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tx1"/>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tx1"/>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tx1"/>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tx1"/>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tx1"/>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tx1"/>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tx1"/>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0423" name="Picture 7" descr="e"/>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60418" name="Rectangle 2"/>
          <p:cNvSpPr>
            <a:spLocks noGrp="1" noChangeArrowheads="1"/>
          </p:cNvSpPr>
          <p:nvPr>
            <p:ph type="title"/>
          </p:nvPr>
        </p:nvSpPr>
        <p:spPr bwMode="auto">
          <a:xfrm>
            <a:off x="1781908" y="274638"/>
            <a:ext cx="690489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60419" name="Rectangle 3"/>
          <p:cNvSpPr>
            <a:spLocks noGrp="1" noChangeArrowheads="1"/>
          </p:cNvSpPr>
          <p:nvPr>
            <p:ph type="body" idx="1"/>
          </p:nvPr>
        </p:nvSpPr>
        <p:spPr bwMode="auto">
          <a:xfrm>
            <a:off x="1781908" y="1600205"/>
            <a:ext cx="6904892"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0420" name="Rectangle 4"/>
          <p:cNvSpPr>
            <a:spLocks noGrp="1" noChangeArrowheads="1"/>
          </p:cNvSpPr>
          <p:nvPr>
            <p:ph type="dt" sz="half" idx="2"/>
          </p:nvPr>
        </p:nvSpPr>
        <p:spPr bwMode="auto">
          <a:xfrm>
            <a:off x="1781908"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2009/12/3</a:t>
            </a:fld>
            <a:endParaRPr kumimoji="1" lang="ja-JP" altLang="en-US"/>
          </a:p>
        </p:txBody>
      </p:sp>
      <p:sp>
        <p:nvSpPr>
          <p:cNvPr id="60421" name="Rectangle 5"/>
          <p:cNvSpPr>
            <a:spLocks noGrp="1" noChangeArrowheads="1"/>
          </p:cNvSpPr>
          <p:nvPr>
            <p:ph type="ftr" sz="quarter" idx="3"/>
          </p:nvPr>
        </p:nvSpPr>
        <p:spPr bwMode="auto">
          <a:xfrm>
            <a:off x="3974123"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60422" name="Rectangle 6"/>
          <p:cNvSpPr>
            <a:spLocks noGrp="1" noChangeArrowheads="1"/>
          </p:cNvSpPr>
          <p:nvPr>
            <p:ph type="sldNum" sz="quarter" idx="4"/>
          </p:nvPr>
        </p:nvSpPr>
        <p:spPr bwMode="auto">
          <a:xfrm>
            <a:off x="6964974" y="6245225"/>
            <a:ext cx="17218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spcBef>
          <a:spcPct val="0"/>
        </a:spcBef>
        <a:spcAft>
          <a:spcPct val="0"/>
        </a:spcAft>
        <a:defRPr kumimoji="1" sz="4400">
          <a:solidFill>
            <a:srgbClr val="000066"/>
          </a:solidFill>
          <a:latin typeface="+mj-lt"/>
          <a:ea typeface="+mj-ea"/>
          <a:cs typeface="+mj-cs"/>
        </a:defRPr>
      </a:lvl1pPr>
      <a:lvl2pPr algn="l" rtl="0" eaLnBrk="1" fontAlgn="base" hangingPunct="1">
        <a:spcBef>
          <a:spcPct val="0"/>
        </a:spcBef>
        <a:spcAft>
          <a:spcPct val="0"/>
        </a:spcAft>
        <a:defRPr kumimoji="1" sz="4400">
          <a:solidFill>
            <a:srgbClr val="000066"/>
          </a:solidFill>
          <a:latin typeface="Arial" charset="0"/>
          <a:ea typeface="ＭＳ Ｐゴシック" charset="-128"/>
        </a:defRPr>
      </a:lvl2pPr>
      <a:lvl3pPr algn="l" rtl="0" eaLnBrk="1" fontAlgn="base" hangingPunct="1">
        <a:spcBef>
          <a:spcPct val="0"/>
        </a:spcBef>
        <a:spcAft>
          <a:spcPct val="0"/>
        </a:spcAft>
        <a:defRPr kumimoji="1" sz="4400">
          <a:solidFill>
            <a:srgbClr val="000066"/>
          </a:solidFill>
          <a:latin typeface="Arial" charset="0"/>
          <a:ea typeface="ＭＳ Ｐゴシック" charset="-128"/>
        </a:defRPr>
      </a:lvl3pPr>
      <a:lvl4pPr algn="l" rtl="0" eaLnBrk="1" fontAlgn="base" hangingPunct="1">
        <a:spcBef>
          <a:spcPct val="0"/>
        </a:spcBef>
        <a:spcAft>
          <a:spcPct val="0"/>
        </a:spcAft>
        <a:defRPr kumimoji="1" sz="4400">
          <a:solidFill>
            <a:srgbClr val="000066"/>
          </a:solidFill>
          <a:latin typeface="Arial" charset="0"/>
          <a:ea typeface="ＭＳ Ｐゴシック" charset="-128"/>
        </a:defRPr>
      </a:lvl4pPr>
      <a:lvl5pPr algn="l" rtl="0" eaLnBrk="1" fontAlgn="base" hangingPunct="1">
        <a:spcBef>
          <a:spcPct val="0"/>
        </a:spcBef>
        <a:spcAft>
          <a:spcPct val="0"/>
        </a:spcAft>
        <a:defRPr kumimoji="1" sz="4400">
          <a:solidFill>
            <a:srgbClr val="000066"/>
          </a:solidFill>
          <a:latin typeface="Arial" charset="0"/>
          <a:ea typeface="ＭＳ Ｐゴシック" charset="-128"/>
        </a:defRPr>
      </a:lvl5pPr>
      <a:lvl6pPr marL="457200" algn="l" rtl="0" eaLnBrk="1" fontAlgn="base" hangingPunct="1">
        <a:spcBef>
          <a:spcPct val="0"/>
        </a:spcBef>
        <a:spcAft>
          <a:spcPct val="0"/>
        </a:spcAft>
        <a:defRPr kumimoji="1" sz="4400">
          <a:solidFill>
            <a:srgbClr val="000066"/>
          </a:solidFill>
          <a:latin typeface="Arial" charset="0"/>
          <a:ea typeface="ＭＳ Ｐゴシック" charset="-128"/>
        </a:defRPr>
      </a:lvl6pPr>
      <a:lvl7pPr marL="914400" algn="l" rtl="0" eaLnBrk="1" fontAlgn="base" hangingPunct="1">
        <a:spcBef>
          <a:spcPct val="0"/>
        </a:spcBef>
        <a:spcAft>
          <a:spcPct val="0"/>
        </a:spcAft>
        <a:defRPr kumimoji="1" sz="4400">
          <a:solidFill>
            <a:srgbClr val="000066"/>
          </a:solidFill>
          <a:latin typeface="Arial" charset="0"/>
          <a:ea typeface="ＭＳ Ｐゴシック" charset="-128"/>
        </a:defRPr>
      </a:lvl7pPr>
      <a:lvl8pPr marL="1371600" algn="l" rtl="0" eaLnBrk="1" fontAlgn="base" hangingPunct="1">
        <a:spcBef>
          <a:spcPct val="0"/>
        </a:spcBef>
        <a:spcAft>
          <a:spcPct val="0"/>
        </a:spcAft>
        <a:defRPr kumimoji="1" sz="4400">
          <a:solidFill>
            <a:srgbClr val="000066"/>
          </a:solidFill>
          <a:latin typeface="Arial" charset="0"/>
          <a:ea typeface="ＭＳ Ｐゴシック" charset="-128"/>
        </a:defRPr>
      </a:lvl8pPr>
      <a:lvl9pPr marL="1828800" algn="l" rtl="0" eaLnBrk="1" fontAlgn="base" hangingPunct="1">
        <a:spcBef>
          <a:spcPct val="0"/>
        </a:spcBef>
        <a:spcAft>
          <a:spcPct val="0"/>
        </a:spcAft>
        <a:defRPr kumimoji="1" sz="4400">
          <a:solidFill>
            <a:srgbClr val="000066"/>
          </a:solidFill>
          <a:latin typeface="Arial" charset="0"/>
          <a:ea typeface="ＭＳ Ｐゴシック" charset="-128"/>
        </a:defRPr>
      </a:lvl9pPr>
    </p:titleStyle>
    <p:bodyStyle>
      <a:lvl1pPr marL="342900" indent="-342900" algn="l" rtl="0" eaLnBrk="1" fontAlgn="base" hangingPunct="1">
        <a:spcBef>
          <a:spcPct val="20000"/>
        </a:spcBef>
        <a:spcAft>
          <a:spcPct val="0"/>
        </a:spcAft>
        <a:buBlip>
          <a:blip r:embed="rId14"/>
        </a:buBlip>
        <a:defRPr kumimoji="1" sz="3200">
          <a:solidFill>
            <a:srgbClr val="0033CC"/>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0033CC"/>
          </a:solidFill>
          <a:latin typeface="+mn-lt"/>
          <a:ea typeface="+mn-ea"/>
        </a:defRPr>
      </a:lvl2pPr>
      <a:lvl3pPr marL="1143000" indent="-228600" algn="l" rtl="0" eaLnBrk="1" fontAlgn="base" hangingPunct="1">
        <a:spcBef>
          <a:spcPct val="20000"/>
        </a:spcBef>
        <a:spcAft>
          <a:spcPct val="0"/>
        </a:spcAft>
        <a:buBlip>
          <a:blip r:embed="rId16"/>
        </a:buBlip>
        <a:defRPr kumimoji="1" sz="2400">
          <a:solidFill>
            <a:srgbClr val="0033CC"/>
          </a:solidFill>
          <a:latin typeface="+mn-lt"/>
          <a:ea typeface="+mn-ea"/>
        </a:defRPr>
      </a:lvl3pPr>
      <a:lvl4pPr marL="16002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4pPr>
      <a:lvl5pPr marL="20574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5pPr>
      <a:lvl6pPr marL="25146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6pPr>
      <a:lvl7pPr marL="29718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7pPr>
      <a:lvl8pPr marL="34290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8pPr>
      <a:lvl9pPr marL="38862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457202" y="274643"/>
            <a:ext cx="6441831"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457202" y="1700213"/>
            <a:ext cx="6441831"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2009/12/3</a:t>
            </a:fld>
            <a:endParaRPr kumimoji="1" lang="ja-JP" altLang="en-US"/>
          </a:p>
        </p:txBody>
      </p:sp>
      <p:sp>
        <p:nvSpPr>
          <p:cNvPr id="112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1272"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fontAlgn="base" hangingPunct="1">
        <a:spcBef>
          <a:spcPct val="0"/>
        </a:spcBef>
        <a:spcAft>
          <a:spcPct val="0"/>
        </a:spcAft>
        <a:defRPr kumimoji="1" sz="4400">
          <a:solidFill>
            <a:schemeClr val="tx1"/>
          </a:solidFill>
          <a:latin typeface="+mj-lt"/>
          <a:ea typeface="+mj-ea"/>
          <a:cs typeface="+mj-cs"/>
        </a:defRPr>
      </a:lvl1pPr>
      <a:lvl2pPr algn="l" rtl="0" eaLnBrk="1" fontAlgn="base" hangingPunct="1">
        <a:spcBef>
          <a:spcPct val="0"/>
        </a:spcBef>
        <a:spcAft>
          <a:spcPct val="0"/>
        </a:spcAft>
        <a:defRPr kumimoji="1" sz="4400">
          <a:solidFill>
            <a:schemeClr val="tx1"/>
          </a:solidFill>
          <a:latin typeface="ＭＳ Ｐ明朝" charset="-128"/>
          <a:ea typeface="ＭＳ Ｐ明朝" charset="-128"/>
        </a:defRPr>
      </a:lvl2pPr>
      <a:lvl3pPr algn="l" rtl="0" eaLnBrk="1" fontAlgn="base" hangingPunct="1">
        <a:spcBef>
          <a:spcPct val="0"/>
        </a:spcBef>
        <a:spcAft>
          <a:spcPct val="0"/>
        </a:spcAft>
        <a:defRPr kumimoji="1" sz="4400">
          <a:solidFill>
            <a:schemeClr val="tx1"/>
          </a:solidFill>
          <a:latin typeface="ＭＳ Ｐ明朝" charset="-128"/>
          <a:ea typeface="ＭＳ Ｐ明朝" charset="-128"/>
        </a:defRPr>
      </a:lvl3pPr>
      <a:lvl4pPr algn="l" rtl="0" eaLnBrk="1" fontAlgn="base" hangingPunct="1">
        <a:spcBef>
          <a:spcPct val="0"/>
        </a:spcBef>
        <a:spcAft>
          <a:spcPct val="0"/>
        </a:spcAft>
        <a:defRPr kumimoji="1" sz="4400">
          <a:solidFill>
            <a:schemeClr val="tx1"/>
          </a:solidFill>
          <a:latin typeface="ＭＳ Ｐ明朝" charset="-128"/>
          <a:ea typeface="ＭＳ Ｐ明朝" charset="-128"/>
        </a:defRPr>
      </a:lvl4pPr>
      <a:lvl5pPr algn="l" rtl="0" eaLnBrk="1" fontAlgn="base" hangingPunct="1">
        <a:spcBef>
          <a:spcPct val="0"/>
        </a:spcBef>
        <a:spcAft>
          <a:spcPct val="0"/>
        </a:spcAft>
        <a:defRPr kumimoji="1" sz="4400">
          <a:solidFill>
            <a:schemeClr val="tx1"/>
          </a:solidFill>
          <a:latin typeface="ＭＳ Ｐ明朝" charset="-128"/>
          <a:ea typeface="ＭＳ Ｐ明朝" charset="-128"/>
        </a:defRPr>
      </a:lvl5pPr>
      <a:lvl6pPr marL="457200" algn="l" rtl="0" eaLnBrk="1" fontAlgn="base" hangingPunct="1">
        <a:spcBef>
          <a:spcPct val="0"/>
        </a:spcBef>
        <a:spcAft>
          <a:spcPct val="0"/>
        </a:spcAft>
        <a:defRPr kumimoji="1" sz="4400">
          <a:solidFill>
            <a:schemeClr val="tx1"/>
          </a:solidFill>
          <a:latin typeface="ＭＳ Ｐ明朝" charset="-128"/>
          <a:ea typeface="ＭＳ Ｐ明朝" charset="-128"/>
        </a:defRPr>
      </a:lvl6pPr>
      <a:lvl7pPr marL="914400" algn="l" rtl="0" eaLnBrk="1" fontAlgn="base" hangingPunct="1">
        <a:spcBef>
          <a:spcPct val="0"/>
        </a:spcBef>
        <a:spcAft>
          <a:spcPct val="0"/>
        </a:spcAft>
        <a:defRPr kumimoji="1" sz="4400">
          <a:solidFill>
            <a:schemeClr val="tx1"/>
          </a:solidFill>
          <a:latin typeface="ＭＳ Ｐ明朝" charset="-128"/>
          <a:ea typeface="ＭＳ Ｐ明朝" charset="-128"/>
        </a:defRPr>
      </a:lvl7pPr>
      <a:lvl8pPr marL="1371600" algn="l" rtl="0" eaLnBrk="1" fontAlgn="base" hangingPunct="1">
        <a:spcBef>
          <a:spcPct val="0"/>
        </a:spcBef>
        <a:spcAft>
          <a:spcPct val="0"/>
        </a:spcAft>
        <a:defRPr kumimoji="1" sz="4400">
          <a:solidFill>
            <a:schemeClr val="tx1"/>
          </a:solidFill>
          <a:latin typeface="ＭＳ Ｐ明朝" charset="-128"/>
          <a:ea typeface="ＭＳ Ｐ明朝" charset="-128"/>
        </a:defRPr>
      </a:lvl8pPr>
      <a:lvl9pPr marL="1828800" algn="l" rtl="0" eaLnBrk="1" fontAlgn="base" hangingPunct="1">
        <a:spcBef>
          <a:spcPct val="0"/>
        </a:spcBef>
        <a:spcAft>
          <a:spcPct val="0"/>
        </a:spcAft>
        <a:defRPr kumimoji="1" sz="4400">
          <a:solidFill>
            <a:schemeClr val="tx1"/>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bg2"/>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bg2"/>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bg2"/>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bg2"/>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bg2"/>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bg2"/>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bg2"/>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bg2"/>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bg2"/>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1268" name="Rectangle 4"/>
          <p:cNvSpPr>
            <a:spLocks noGrp="1" noChangeArrowheads="1"/>
          </p:cNvSpPr>
          <p:nvPr>
            <p:ph type="title"/>
          </p:nvPr>
        </p:nvSpPr>
        <p:spPr bwMode="auto">
          <a:xfrm>
            <a:off x="583223" y="490541"/>
            <a:ext cx="7977554" cy="993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1269" name="Rectangle 5"/>
          <p:cNvSpPr>
            <a:spLocks noGrp="1" noChangeArrowheads="1"/>
          </p:cNvSpPr>
          <p:nvPr>
            <p:ph type="body" idx="1"/>
          </p:nvPr>
        </p:nvSpPr>
        <p:spPr bwMode="auto">
          <a:xfrm>
            <a:off x="583223" y="1700213"/>
            <a:ext cx="7977554" cy="4425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270" name="Rectangle 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2009/12/3</a:t>
            </a:fld>
            <a:endParaRPr kumimoji="1" lang="ja-JP" altLang="en-US"/>
          </a:p>
        </p:txBody>
      </p:sp>
      <p:sp>
        <p:nvSpPr>
          <p:cNvPr id="11271" name="Rectangle 7"/>
          <p:cNvSpPr>
            <a:spLocks noGrp="1" noChangeArrowheads="1"/>
          </p:cNvSpPr>
          <p:nvPr>
            <p:ph type="ftr" sz="quarter" idx="3"/>
          </p:nvPr>
        </p:nvSpPr>
        <p:spPr bwMode="auto">
          <a:xfrm>
            <a:off x="3111012" y="6245225"/>
            <a:ext cx="28575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11272" name="Rectangle 8"/>
          <p:cNvSpPr>
            <a:spLocks noGrp="1" noChangeArrowheads="1"/>
          </p:cNvSpPr>
          <p:nvPr>
            <p:ph type="sldNum" sz="quarter" idx="4"/>
          </p:nvPr>
        </p:nvSpPr>
        <p:spPr bwMode="auto">
          <a:xfrm>
            <a:off x="649312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kumimoji="1" sz="4000">
          <a:solidFill>
            <a:srgbClr val="4C6D35"/>
          </a:solidFill>
          <a:latin typeface="+mj-lt"/>
          <a:ea typeface="+mj-ea"/>
          <a:cs typeface="+mj-cs"/>
        </a:defRPr>
      </a:lvl1pPr>
      <a:lvl2pPr algn="ctr" rtl="0" eaLnBrk="1" fontAlgn="base" hangingPunct="1">
        <a:spcBef>
          <a:spcPct val="0"/>
        </a:spcBef>
        <a:spcAft>
          <a:spcPct val="0"/>
        </a:spcAft>
        <a:defRPr kumimoji="1" sz="4000">
          <a:solidFill>
            <a:srgbClr val="4C6D35"/>
          </a:solidFill>
          <a:latin typeface="ＭＳ Ｐ明朝" charset="-128"/>
          <a:ea typeface="ＭＳ Ｐ明朝" charset="-128"/>
        </a:defRPr>
      </a:lvl2pPr>
      <a:lvl3pPr algn="ctr" rtl="0" eaLnBrk="1" fontAlgn="base" hangingPunct="1">
        <a:spcBef>
          <a:spcPct val="0"/>
        </a:spcBef>
        <a:spcAft>
          <a:spcPct val="0"/>
        </a:spcAft>
        <a:defRPr kumimoji="1" sz="4000">
          <a:solidFill>
            <a:srgbClr val="4C6D35"/>
          </a:solidFill>
          <a:latin typeface="ＭＳ Ｐ明朝" charset="-128"/>
          <a:ea typeface="ＭＳ Ｐ明朝" charset="-128"/>
        </a:defRPr>
      </a:lvl3pPr>
      <a:lvl4pPr algn="ctr" rtl="0" eaLnBrk="1" fontAlgn="base" hangingPunct="1">
        <a:spcBef>
          <a:spcPct val="0"/>
        </a:spcBef>
        <a:spcAft>
          <a:spcPct val="0"/>
        </a:spcAft>
        <a:defRPr kumimoji="1" sz="4000">
          <a:solidFill>
            <a:srgbClr val="4C6D35"/>
          </a:solidFill>
          <a:latin typeface="ＭＳ Ｐ明朝" charset="-128"/>
          <a:ea typeface="ＭＳ Ｐ明朝" charset="-128"/>
        </a:defRPr>
      </a:lvl4pPr>
      <a:lvl5pPr algn="ctr" rtl="0" eaLnBrk="1" fontAlgn="base" hangingPunct="1">
        <a:spcBef>
          <a:spcPct val="0"/>
        </a:spcBef>
        <a:spcAft>
          <a:spcPct val="0"/>
        </a:spcAft>
        <a:defRPr kumimoji="1" sz="4000">
          <a:solidFill>
            <a:srgbClr val="4C6D35"/>
          </a:solidFill>
          <a:latin typeface="ＭＳ Ｐ明朝" charset="-128"/>
          <a:ea typeface="ＭＳ Ｐ明朝" charset="-128"/>
        </a:defRPr>
      </a:lvl5pPr>
      <a:lvl6pPr marL="457200" algn="ctr" rtl="0" eaLnBrk="1" fontAlgn="base" hangingPunct="1">
        <a:spcBef>
          <a:spcPct val="0"/>
        </a:spcBef>
        <a:spcAft>
          <a:spcPct val="0"/>
        </a:spcAft>
        <a:defRPr kumimoji="1" sz="4000">
          <a:solidFill>
            <a:srgbClr val="4C6D35"/>
          </a:solidFill>
          <a:latin typeface="ＭＳ Ｐ明朝" charset="-128"/>
          <a:ea typeface="ＭＳ Ｐ明朝" charset="-128"/>
        </a:defRPr>
      </a:lvl6pPr>
      <a:lvl7pPr marL="914400" algn="ctr" rtl="0" eaLnBrk="1" fontAlgn="base" hangingPunct="1">
        <a:spcBef>
          <a:spcPct val="0"/>
        </a:spcBef>
        <a:spcAft>
          <a:spcPct val="0"/>
        </a:spcAft>
        <a:defRPr kumimoji="1" sz="4000">
          <a:solidFill>
            <a:srgbClr val="4C6D35"/>
          </a:solidFill>
          <a:latin typeface="ＭＳ Ｐ明朝" charset="-128"/>
          <a:ea typeface="ＭＳ Ｐ明朝" charset="-128"/>
        </a:defRPr>
      </a:lvl7pPr>
      <a:lvl8pPr marL="1371600" algn="ctr" rtl="0" eaLnBrk="1" fontAlgn="base" hangingPunct="1">
        <a:spcBef>
          <a:spcPct val="0"/>
        </a:spcBef>
        <a:spcAft>
          <a:spcPct val="0"/>
        </a:spcAft>
        <a:defRPr kumimoji="1" sz="4000">
          <a:solidFill>
            <a:srgbClr val="4C6D35"/>
          </a:solidFill>
          <a:latin typeface="ＭＳ Ｐ明朝" charset="-128"/>
          <a:ea typeface="ＭＳ Ｐ明朝" charset="-128"/>
        </a:defRPr>
      </a:lvl8pPr>
      <a:lvl9pPr marL="1828800" algn="ctr" rtl="0" eaLnBrk="1" fontAlgn="base" hangingPunct="1">
        <a:spcBef>
          <a:spcPct val="0"/>
        </a:spcBef>
        <a:spcAft>
          <a:spcPct val="0"/>
        </a:spcAft>
        <a:defRPr kumimoji="1" sz="4000">
          <a:solidFill>
            <a:srgbClr val="4C6D35"/>
          </a:solidFill>
          <a:latin typeface="ＭＳ Ｐ明朝" charset="-128"/>
          <a:ea typeface="ＭＳ Ｐ明朝" charset="-128"/>
        </a:defRPr>
      </a:lvl9pPr>
    </p:titleStyle>
    <p:bodyStyle>
      <a:lvl1pPr marL="342900" indent="-342900" algn="l" rtl="0" eaLnBrk="1" fontAlgn="base" hangingPunct="1">
        <a:spcBef>
          <a:spcPct val="20000"/>
        </a:spcBef>
        <a:spcAft>
          <a:spcPct val="0"/>
        </a:spcAft>
        <a:buBlip>
          <a:blip r:embed="rId14"/>
        </a:buBlip>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kumimoji="1" sz="2800">
          <a:solidFill>
            <a:schemeClr val="tx1"/>
          </a:solidFill>
          <a:latin typeface="+mn-lt"/>
          <a:ea typeface="+mn-ea"/>
        </a:defRPr>
      </a:lvl2pPr>
      <a:lvl3pPr marL="1143000" indent="-228600" algn="l" rtl="0" eaLnBrk="1" fontAlgn="base" hangingPunct="1">
        <a:spcBef>
          <a:spcPct val="20000"/>
        </a:spcBef>
        <a:spcAft>
          <a:spcPct val="0"/>
        </a:spcAft>
        <a:buBlip>
          <a:blip r:embed="rId14"/>
        </a:buBlip>
        <a:defRPr kumimoji="1" sz="2400">
          <a:solidFill>
            <a:schemeClr val="tx1"/>
          </a:solidFill>
          <a:latin typeface="+mn-lt"/>
          <a:ea typeface="+mn-ea"/>
        </a:defRPr>
      </a:lvl3pPr>
      <a:lvl4pPr marL="1600200" indent="-228600" algn="l" rtl="0" eaLnBrk="1" fontAlgn="base" hangingPunct="1">
        <a:spcBef>
          <a:spcPct val="20000"/>
        </a:spcBef>
        <a:spcAft>
          <a:spcPct val="0"/>
        </a:spcAft>
        <a:buBlip>
          <a:blip r:embed="rId14"/>
        </a:buBlip>
        <a:defRPr kumimoji="1" sz="2000">
          <a:solidFill>
            <a:schemeClr val="tx1"/>
          </a:solidFill>
          <a:latin typeface="+mn-lt"/>
          <a:ea typeface="+mn-ea"/>
        </a:defRPr>
      </a:lvl4pPr>
      <a:lvl5pPr marL="2057400" indent="-228600" algn="l" rtl="0" eaLnBrk="1" fontAlgn="base" hangingPunct="1">
        <a:spcBef>
          <a:spcPct val="20000"/>
        </a:spcBef>
        <a:spcAft>
          <a:spcPct val="0"/>
        </a:spcAft>
        <a:buBlip>
          <a:blip r:embed="rId14"/>
        </a:buBlip>
        <a:defRPr kumimoji="1" sz="2000">
          <a:solidFill>
            <a:schemeClr val="tx1"/>
          </a:solidFill>
          <a:latin typeface="+mn-lt"/>
          <a:ea typeface="+mn-ea"/>
        </a:defRPr>
      </a:lvl5pPr>
      <a:lvl6pPr marL="2514600" indent="-228600" algn="l" rtl="0" eaLnBrk="1" fontAlgn="base" hangingPunct="1">
        <a:spcBef>
          <a:spcPct val="20000"/>
        </a:spcBef>
        <a:spcAft>
          <a:spcPct val="0"/>
        </a:spcAft>
        <a:buBlip>
          <a:blip r:embed="rId14"/>
        </a:buBlip>
        <a:defRPr kumimoji="1" sz="2000">
          <a:solidFill>
            <a:schemeClr val="tx1"/>
          </a:solidFill>
          <a:latin typeface="+mn-lt"/>
          <a:ea typeface="+mn-ea"/>
        </a:defRPr>
      </a:lvl6pPr>
      <a:lvl7pPr marL="2971800" indent="-228600" algn="l" rtl="0" eaLnBrk="1" fontAlgn="base" hangingPunct="1">
        <a:spcBef>
          <a:spcPct val="20000"/>
        </a:spcBef>
        <a:spcAft>
          <a:spcPct val="0"/>
        </a:spcAft>
        <a:buBlip>
          <a:blip r:embed="rId14"/>
        </a:buBlip>
        <a:defRPr kumimoji="1" sz="2000">
          <a:solidFill>
            <a:schemeClr val="tx1"/>
          </a:solidFill>
          <a:latin typeface="+mn-lt"/>
          <a:ea typeface="+mn-ea"/>
        </a:defRPr>
      </a:lvl7pPr>
      <a:lvl8pPr marL="3429000" indent="-228600" algn="l" rtl="0" eaLnBrk="1" fontAlgn="base" hangingPunct="1">
        <a:spcBef>
          <a:spcPct val="20000"/>
        </a:spcBef>
        <a:spcAft>
          <a:spcPct val="0"/>
        </a:spcAft>
        <a:buBlip>
          <a:blip r:embed="rId14"/>
        </a:buBlip>
        <a:defRPr kumimoji="1" sz="2000">
          <a:solidFill>
            <a:schemeClr val="tx1"/>
          </a:solidFill>
          <a:latin typeface="+mn-lt"/>
          <a:ea typeface="+mn-ea"/>
        </a:defRPr>
      </a:lvl8pPr>
      <a:lvl9pPr marL="3886200" indent="-228600" algn="l" rtl="0" eaLnBrk="1" fontAlgn="base" hangingPunct="1">
        <a:spcBef>
          <a:spcPct val="20000"/>
        </a:spcBef>
        <a:spcAft>
          <a:spcPct val="0"/>
        </a:spcAft>
        <a:buBlip>
          <a:blip r:embed="rId14"/>
        </a:buBlip>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0423" name="Picture 7" descr="e"/>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60418" name="Rectangle 2"/>
          <p:cNvSpPr>
            <a:spLocks noGrp="1" noChangeArrowheads="1"/>
          </p:cNvSpPr>
          <p:nvPr>
            <p:ph type="title"/>
          </p:nvPr>
        </p:nvSpPr>
        <p:spPr bwMode="auto">
          <a:xfrm>
            <a:off x="1781908" y="274638"/>
            <a:ext cx="690489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60419" name="Rectangle 3"/>
          <p:cNvSpPr>
            <a:spLocks noGrp="1" noChangeArrowheads="1"/>
          </p:cNvSpPr>
          <p:nvPr>
            <p:ph type="body" idx="1"/>
          </p:nvPr>
        </p:nvSpPr>
        <p:spPr bwMode="auto">
          <a:xfrm>
            <a:off x="1781908" y="1600201"/>
            <a:ext cx="6904892"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0420" name="Rectangle 4"/>
          <p:cNvSpPr>
            <a:spLocks noGrp="1" noChangeArrowheads="1"/>
          </p:cNvSpPr>
          <p:nvPr>
            <p:ph type="dt" sz="half" idx="2"/>
          </p:nvPr>
        </p:nvSpPr>
        <p:spPr bwMode="auto">
          <a:xfrm>
            <a:off x="1781908"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90ED720-0104-4369-84BC-D37694168613}" type="datetimeFigureOut">
              <a:rPr kumimoji="1" lang="ja-JP" altLang="en-US" smtClean="0"/>
              <a:pPr/>
              <a:t>2009/12/3</a:t>
            </a:fld>
            <a:endParaRPr kumimoji="1" lang="ja-JP" altLang="en-US"/>
          </a:p>
        </p:txBody>
      </p:sp>
      <p:sp>
        <p:nvSpPr>
          <p:cNvPr id="60421" name="Rectangle 5"/>
          <p:cNvSpPr>
            <a:spLocks noGrp="1" noChangeArrowheads="1"/>
          </p:cNvSpPr>
          <p:nvPr>
            <p:ph type="ftr" sz="quarter" idx="3"/>
          </p:nvPr>
        </p:nvSpPr>
        <p:spPr bwMode="auto">
          <a:xfrm>
            <a:off x="3974123"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kumimoji="1" lang="ja-JP" altLang="en-US"/>
          </a:p>
        </p:txBody>
      </p:sp>
      <p:sp>
        <p:nvSpPr>
          <p:cNvPr id="60422" name="Rectangle 6"/>
          <p:cNvSpPr>
            <a:spLocks noGrp="1" noChangeArrowheads="1"/>
          </p:cNvSpPr>
          <p:nvPr>
            <p:ph type="sldNum" sz="quarter" idx="4"/>
          </p:nvPr>
        </p:nvSpPr>
        <p:spPr bwMode="auto">
          <a:xfrm>
            <a:off x="6964974" y="6245225"/>
            <a:ext cx="1721826"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fontAlgn="base" hangingPunct="1">
        <a:spcBef>
          <a:spcPct val="0"/>
        </a:spcBef>
        <a:spcAft>
          <a:spcPct val="0"/>
        </a:spcAft>
        <a:defRPr kumimoji="1" sz="4400">
          <a:solidFill>
            <a:srgbClr val="000066"/>
          </a:solidFill>
          <a:latin typeface="+mj-lt"/>
          <a:ea typeface="+mj-ea"/>
          <a:cs typeface="+mj-cs"/>
        </a:defRPr>
      </a:lvl1pPr>
      <a:lvl2pPr algn="l" rtl="0" eaLnBrk="1" fontAlgn="base" hangingPunct="1">
        <a:spcBef>
          <a:spcPct val="0"/>
        </a:spcBef>
        <a:spcAft>
          <a:spcPct val="0"/>
        </a:spcAft>
        <a:defRPr kumimoji="1" sz="4400">
          <a:solidFill>
            <a:srgbClr val="000066"/>
          </a:solidFill>
          <a:latin typeface="Arial" charset="0"/>
          <a:ea typeface="ＭＳ Ｐゴシック" charset="-128"/>
        </a:defRPr>
      </a:lvl2pPr>
      <a:lvl3pPr algn="l" rtl="0" eaLnBrk="1" fontAlgn="base" hangingPunct="1">
        <a:spcBef>
          <a:spcPct val="0"/>
        </a:spcBef>
        <a:spcAft>
          <a:spcPct val="0"/>
        </a:spcAft>
        <a:defRPr kumimoji="1" sz="4400">
          <a:solidFill>
            <a:srgbClr val="000066"/>
          </a:solidFill>
          <a:latin typeface="Arial" charset="0"/>
          <a:ea typeface="ＭＳ Ｐゴシック" charset="-128"/>
        </a:defRPr>
      </a:lvl3pPr>
      <a:lvl4pPr algn="l" rtl="0" eaLnBrk="1" fontAlgn="base" hangingPunct="1">
        <a:spcBef>
          <a:spcPct val="0"/>
        </a:spcBef>
        <a:spcAft>
          <a:spcPct val="0"/>
        </a:spcAft>
        <a:defRPr kumimoji="1" sz="4400">
          <a:solidFill>
            <a:srgbClr val="000066"/>
          </a:solidFill>
          <a:latin typeface="Arial" charset="0"/>
          <a:ea typeface="ＭＳ Ｐゴシック" charset="-128"/>
        </a:defRPr>
      </a:lvl4pPr>
      <a:lvl5pPr algn="l" rtl="0" eaLnBrk="1" fontAlgn="base" hangingPunct="1">
        <a:spcBef>
          <a:spcPct val="0"/>
        </a:spcBef>
        <a:spcAft>
          <a:spcPct val="0"/>
        </a:spcAft>
        <a:defRPr kumimoji="1" sz="4400">
          <a:solidFill>
            <a:srgbClr val="000066"/>
          </a:solidFill>
          <a:latin typeface="Arial" charset="0"/>
          <a:ea typeface="ＭＳ Ｐゴシック" charset="-128"/>
        </a:defRPr>
      </a:lvl5pPr>
      <a:lvl6pPr marL="457200" algn="l" rtl="0" eaLnBrk="1" fontAlgn="base" hangingPunct="1">
        <a:spcBef>
          <a:spcPct val="0"/>
        </a:spcBef>
        <a:spcAft>
          <a:spcPct val="0"/>
        </a:spcAft>
        <a:defRPr kumimoji="1" sz="4400">
          <a:solidFill>
            <a:srgbClr val="000066"/>
          </a:solidFill>
          <a:latin typeface="Arial" charset="0"/>
          <a:ea typeface="ＭＳ Ｐゴシック" charset="-128"/>
        </a:defRPr>
      </a:lvl6pPr>
      <a:lvl7pPr marL="914400" algn="l" rtl="0" eaLnBrk="1" fontAlgn="base" hangingPunct="1">
        <a:spcBef>
          <a:spcPct val="0"/>
        </a:spcBef>
        <a:spcAft>
          <a:spcPct val="0"/>
        </a:spcAft>
        <a:defRPr kumimoji="1" sz="4400">
          <a:solidFill>
            <a:srgbClr val="000066"/>
          </a:solidFill>
          <a:latin typeface="Arial" charset="0"/>
          <a:ea typeface="ＭＳ Ｐゴシック" charset="-128"/>
        </a:defRPr>
      </a:lvl7pPr>
      <a:lvl8pPr marL="1371600" algn="l" rtl="0" eaLnBrk="1" fontAlgn="base" hangingPunct="1">
        <a:spcBef>
          <a:spcPct val="0"/>
        </a:spcBef>
        <a:spcAft>
          <a:spcPct val="0"/>
        </a:spcAft>
        <a:defRPr kumimoji="1" sz="4400">
          <a:solidFill>
            <a:srgbClr val="000066"/>
          </a:solidFill>
          <a:latin typeface="Arial" charset="0"/>
          <a:ea typeface="ＭＳ Ｐゴシック" charset="-128"/>
        </a:defRPr>
      </a:lvl8pPr>
      <a:lvl9pPr marL="1828800" algn="l" rtl="0" eaLnBrk="1" fontAlgn="base" hangingPunct="1">
        <a:spcBef>
          <a:spcPct val="0"/>
        </a:spcBef>
        <a:spcAft>
          <a:spcPct val="0"/>
        </a:spcAft>
        <a:defRPr kumimoji="1" sz="4400">
          <a:solidFill>
            <a:srgbClr val="000066"/>
          </a:solidFill>
          <a:latin typeface="Arial" charset="0"/>
          <a:ea typeface="ＭＳ Ｐゴシック" charset="-128"/>
        </a:defRPr>
      </a:lvl9pPr>
    </p:titleStyle>
    <p:bodyStyle>
      <a:lvl1pPr marL="342900" indent="-342900" algn="l" rtl="0" eaLnBrk="1" fontAlgn="base" hangingPunct="1">
        <a:spcBef>
          <a:spcPct val="20000"/>
        </a:spcBef>
        <a:spcAft>
          <a:spcPct val="0"/>
        </a:spcAft>
        <a:buBlip>
          <a:blip r:embed="rId14"/>
        </a:buBlip>
        <a:defRPr kumimoji="1" sz="3200">
          <a:solidFill>
            <a:srgbClr val="0033CC"/>
          </a:solidFill>
          <a:latin typeface="+mn-lt"/>
          <a:ea typeface="+mn-ea"/>
          <a:cs typeface="+mn-cs"/>
        </a:defRPr>
      </a:lvl1pPr>
      <a:lvl2pPr marL="742950" indent="-285750" algn="l" rtl="0" eaLnBrk="1" fontAlgn="base" hangingPunct="1">
        <a:spcBef>
          <a:spcPct val="20000"/>
        </a:spcBef>
        <a:spcAft>
          <a:spcPct val="0"/>
        </a:spcAft>
        <a:buBlip>
          <a:blip r:embed="rId15"/>
        </a:buBlip>
        <a:defRPr kumimoji="1" sz="2800">
          <a:solidFill>
            <a:srgbClr val="0033CC"/>
          </a:solidFill>
          <a:latin typeface="+mn-lt"/>
          <a:ea typeface="+mn-ea"/>
        </a:defRPr>
      </a:lvl2pPr>
      <a:lvl3pPr marL="1143000" indent="-228600" algn="l" rtl="0" eaLnBrk="1" fontAlgn="base" hangingPunct="1">
        <a:spcBef>
          <a:spcPct val="20000"/>
        </a:spcBef>
        <a:spcAft>
          <a:spcPct val="0"/>
        </a:spcAft>
        <a:buBlip>
          <a:blip r:embed="rId16"/>
        </a:buBlip>
        <a:defRPr kumimoji="1" sz="2400">
          <a:solidFill>
            <a:srgbClr val="0033CC"/>
          </a:solidFill>
          <a:latin typeface="+mn-lt"/>
          <a:ea typeface="+mn-ea"/>
        </a:defRPr>
      </a:lvl3pPr>
      <a:lvl4pPr marL="16002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4pPr>
      <a:lvl5pPr marL="20574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5pPr>
      <a:lvl6pPr marL="25146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6pPr>
      <a:lvl7pPr marL="29718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7pPr>
      <a:lvl8pPr marL="34290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8pPr>
      <a:lvl9pPr marL="3886200" indent="-228600" algn="l" rtl="0" eaLnBrk="1" fontAlgn="base" hangingPunct="1">
        <a:spcBef>
          <a:spcPct val="20000"/>
        </a:spcBef>
        <a:spcAft>
          <a:spcPct val="0"/>
        </a:spcAft>
        <a:buClr>
          <a:srgbClr val="B2B2B2"/>
        </a:buClr>
        <a:buFont typeface="Arial" charset="0"/>
        <a:buChar char="▪"/>
        <a:defRPr kumimoji="1" sz="2000">
          <a:solidFill>
            <a:srgbClr val="0033CC"/>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85"/>
          <p:cNvGrpSpPr>
            <a:grpSpLocks/>
          </p:cNvGrpSpPr>
          <p:nvPr/>
        </p:nvGrpSpPr>
        <p:grpSpPr bwMode="auto">
          <a:xfrm>
            <a:off x="0" y="0"/>
            <a:ext cx="9144000" cy="6858000"/>
            <a:chOff x="0" y="0"/>
            <a:chExt cx="5760" cy="4320"/>
          </a:xfrm>
        </p:grpSpPr>
        <p:grpSp>
          <p:nvGrpSpPr>
            <p:cNvPr id="3" name="Group 2"/>
            <p:cNvGrpSpPr>
              <a:grpSpLocks/>
            </p:cNvGrpSpPr>
            <p:nvPr/>
          </p:nvGrpSpPr>
          <p:grpSpPr bwMode="auto">
            <a:xfrm>
              <a:off x="0" y="0"/>
              <a:ext cx="5760" cy="4320"/>
              <a:chOff x="0" y="0"/>
              <a:chExt cx="5760" cy="4320"/>
            </a:xfrm>
          </p:grpSpPr>
          <p:grpSp>
            <p:nvGrpSpPr>
              <p:cNvPr id="4" name="Group 3"/>
              <p:cNvGrpSpPr>
                <a:grpSpLocks/>
              </p:cNvGrpSpPr>
              <p:nvPr/>
            </p:nvGrpSpPr>
            <p:grpSpPr bwMode="auto">
              <a:xfrm>
                <a:off x="0" y="192"/>
                <a:ext cx="5760" cy="4032"/>
                <a:chOff x="0" y="192"/>
                <a:chExt cx="5760" cy="4032"/>
              </a:xfrm>
            </p:grpSpPr>
            <p:sp>
              <p:nvSpPr>
                <p:cNvPr id="18436" name="Line 4"/>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37" name="Line 5"/>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38" name="Line 6"/>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39" name="Line 7"/>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0" name="Line 8"/>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1" name="Line 9"/>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2" name="Line 10"/>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3" name="Line 11"/>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4" name="Line 12"/>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5" name="Line 13"/>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6" name="Line 14"/>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7" name="Line 15"/>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8" name="Line 16"/>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49" name="Line 17"/>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0" name="Line 18"/>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1" name="Line 19"/>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2" name="Line 20"/>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3" name="Line 21"/>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4" name="Line 22"/>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5" name="Line 23"/>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6" name="Line 24"/>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57" name="Line 25"/>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grpSp>
          <p:grpSp>
            <p:nvGrpSpPr>
              <p:cNvPr id="5" name="Group 26"/>
              <p:cNvGrpSpPr>
                <a:grpSpLocks/>
              </p:cNvGrpSpPr>
              <p:nvPr/>
            </p:nvGrpSpPr>
            <p:grpSpPr bwMode="auto">
              <a:xfrm>
                <a:off x="192" y="0"/>
                <a:ext cx="5376" cy="4320"/>
                <a:chOff x="192" y="0"/>
                <a:chExt cx="5376" cy="4320"/>
              </a:xfrm>
            </p:grpSpPr>
            <p:sp>
              <p:nvSpPr>
                <p:cNvPr id="18459" name="Line 27"/>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0" name="Line 28"/>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1" name="Line 29"/>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2" name="Line 30"/>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3" name="Line 31"/>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4" name="Line 32"/>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5" name="Line 33"/>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6" name="Line 34"/>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7" name="Line 35"/>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8" name="Line 36"/>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69" name="Line 37"/>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0" name="Line 38"/>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1" name="Line 39"/>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2" name="Line 40"/>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3" name="Line 41"/>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4" name="Line 42"/>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5" name="Line 43"/>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6" name="Line 44"/>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7" name="Line 45"/>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8" name="Line 46"/>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79" name="Line 47"/>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0" name="Line 48"/>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1" name="Line 49"/>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2" name="Line 50"/>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3" name="Line 51"/>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4" name="Line 52"/>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5" name="Line 53"/>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6" name="Line 54"/>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sp>
              <p:nvSpPr>
                <p:cNvPr id="18487" name="Line 55"/>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endParaRPr lang="ja-JP" altLang="en-US"/>
                </a:p>
              </p:txBody>
            </p:sp>
          </p:grpSp>
        </p:grpSp>
        <p:sp>
          <p:nvSpPr>
            <p:cNvPr id="18488" name="Rectangle 56"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endParaRPr lang="ja-JP" altLang="en-US"/>
            </a:p>
          </p:txBody>
        </p:sp>
        <p:sp>
          <p:nvSpPr>
            <p:cNvPr id="18512" name="Line 80"/>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endParaRPr lang="ja-JP" altLang="en-US"/>
            </a:p>
          </p:txBody>
        </p:sp>
        <p:grpSp>
          <p:nvGrpSpPr>
            <p:cNvPr id="9" name="Group 81"/>
            <p:cNvGrpSpPr>
              <a:grpSpLocks/>
            </p:cNvGrpSpPr>
            <p:nvPr/>
          </p:nvGrpSpPr>
          <p:grpSpPr bwMode="auto">
            <a:xfrm>
              <a:off x="261" y="892"/>
              <a:ext cx="1124" cy="1464"/>
              <a:chOff x="96" y="916"/>
              <a:chExt cx="2208" cy="2876"/>
            </a:xfrm>
          </p:grpSpPr>
          <p:sp>
            <p:nvSpPr>
              <p:cNvPr id="18514" name="Line 82"/>
              <p:cNvSpPr>
                <a:spLocks noChangeShapeType="1"/>
              </p:cNvSpPr>
              <p:nvPr/>
            </p:nvSpPr>
            <p:spPr bwMode="ltGray">
              <a:xfrm flipH="1">
                <a:off x="96" y="1037"/>
                <a:ext cx="2208" cy="0"/>
              </a:xfrm>
              <a:prstGeom prst="line">
                <a:avLst/>
              </a:prstGeom>
              <a:noFill/>
              <a:ln w="9525">
                <a:solidFill>
                  <a:schemeClr val="hlink"/>
                </a:solidFill>
                <a:round/>
                <a:headEnd/>
                <a:tailEnd/>
              </a:ln>
              <a:effectLst/>
            </p:spPr>
            <p:txBody>
              <a:bodyPr wrap="none" anchor="ctr"/>
              <a:lstStyle/>
              <a:p>
                <a:endParaRPr lang="ja-JP" altLang="en-US"/>
              </a:p>
            </p:txBody>
          </p:sp>
          <p:sp>
            <p:nvSpPr>
              <p:cNvPr id="18515" name="Line 83"/>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endParaRPr lang="ja-JP" altLang="en-US"/>
              </a:p>
            </p:txBody>
          </p:sp>
          <p:sp>
            <p:nvSpPr>
              <p:cNvPr id="18516" name="Arc 84"/>
              <p:cNvSpPr>
                <a:spLocks/>
              </p:cNvSpPr>
              <p:nvPr/>
            </p:nvSpPr>
            <p:spPr bwMode="ltGray">
              <a:xfrm flipH="1">
                <a:off x="217" y="916"/>
                <a:ext cx="239" cy="239"/>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endParaRPr lang="ja-JP" altLang="en-US"/>
              </a:p>
            </p:txBody>
          </p:sp>
        </p:grpSp>
      </p:grpSp>
      <p:sp>
        <p:nvSpPr>
          <p:cNvPr id="18507" name="Rectangle 75"/>
          <p:cNvSpPr>
            <a:spLocks noGrp="1" noChangeArrowheads="1"/>
          </p:cNvSpPr>
          <p:nvPr>
            <p:ph type="title"/>
          </p:nvPr>
        </p:nvSpPr>
        <p:spPr bwMode="auto">
          <a:xfrm>
            <a:off x="609600" y="3048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8508" name="Rectangle 76"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2pPr>
      <a:lvl3pPr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3pPr>
      <a:lvl4pPr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4pPr>
      <a:lvl5pPr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5pPr>
      <a:lvl6pPr marL="457200"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6pPr>
      <a:lvl7pPr marL="914400"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7pPr>
      <a:lvl8pPr marL="1371600"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8pPr>
      <a:lvl9pPr marL="1828800" algn="l" rtl="0" eaLnBrk="1" fontAlgn="base" hangingPunct="1">
        <a:spcBef>
          <a:spcPct val="0"/>
        </a:spcBef>
        <a:spcAft>
          <a:spcPct val="0"/>
        </a:spcAft>
        <a:defRPr kumimoji="1" sz="4400">
          <a:solidFill>
            <a:schemeClr val="tx2"/>
          </a:solidFill>
          <a:latin typeface="Tahoma" pitchFamily="34" charset="0"/>
          <a:ea typeface="ＭＳ Ｐゴシック" charset="-128"/>
          <a:cs typeface="Tahoma" pitchFamily="34" charset="0"/>
        </a:defRPr>
      </a:lvl9pPr>
    </p:titleStyle>
    <p:bodyStyle>
      <a:lvl1pPr marL="342900" indent="-342900" algn="l" rtl="0" eaLnBrk="1" fontAlgn="base" hangingPunct="1">
        <a:spcBef>
          <a:spcPct val="20000"/>
        </a:spcBef>
        <a:spcAft>
          <a:spcPct val="0"/>
        </a:spcAft>
        <a:buClr>
          <a:schemeClr val="hlink"/>
        </a:buClr>
        <a:buSzPct val="90000"/>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Char char="–"/>
        <a:defRPr kumimoji="1" sz="2800">
          <a:solidFill>
            <a:schemeClr val="tx1"/>
          </a:solidFill>
          <a:latin typeface="+mn-lt"/>
          <a:ea typeface="+mn-ea"/>
          <a:cs typeface="+mn-cs"/>
        </a:defRPr>
      </a:lvl2pPr>
      <a:lvl3pPr marL="1143000" indent="-228600" algn="l" rtl="0" eaLnBrk="1" fontAlgn="base" hangingPunct="1">
        <a:spcBef>
          <a:spcPct val="20000"/>
        </a:spcBef>
        <a:spcAft>
          <a:spcPct val="0"/>
        </a:spcAft>
        <a:buClr>
          <a:schemeClr val="accent1"/>
        </a:buClr>
        <a:buChar char="•"/>
        <a:defRPr kumimoji="1" sz="2400">
          <a:solidFill>
            <a:schemeClr val="tx1"/>
          </a:solidFill>
          <a:latin typeface="+mn-lt"/>
          <a:ea typeface="+mn-ea"/>
          <a:cs typeface="+mn-cs"/>
        </a:defRPr>
      </a:lvl3pPr>
      <a:lvl4pPr marL="1600200" indent="-228600" algn="l" rtl="0" eaLnBrk="1" fontAlgn="base" hangingPunct="1">
        <a:spcBef>
          <a:spcPct val="20000"/>
        </a:spcBef>
        <a:spcAft>
          <a:spcPct val="0"/>
        </a:spcAft>
        <a:buClr>
          <a:schemeClr val="hlink"/>
        </a:buClr>
        <a:buChar char="–"/>
        <a:defRPr kumimoji="1" sz="2000">
          <a:solidFill>
            <a:schemeClr val="tx1"/>
          </a:solidFill>
          <a:latin typeface="+mn-lt"/>
          <a:ea typeface="+mn-ea"/>
          <a:cs typeface="+mn-cs"/>
        </a:defRPr>
      </a:lvl4pPr>
      <a:lvl5pPr marL="2057400" indent="-228600" algn="l" rtl="0" eaLnBrk="1" fontAlgn="base" hangingPunct="1">
        <a:spcBef>
          <a:spcPct val="20000"/>
        </a:spcBef>
        <a:spcAft>
          <a:spcPct val="0"/>
        </a:spcAft>
        <a:buChar char="–"/>
        <a:defRPr kumimoji="1" sz="2000">
          <a:solidFill>
            <a:schemeClr val="tx1"/>
          </a:solidFill>
          <a:latin typeface="+mn-lt"/>
          <a:ea typeface="+mn-ea"/>
          <a:cs typeface="+mn-cs"/>
        </a:defRPr>
      </a:lvl5pPr>
      <a:lvl6pPr marL="2514600" indent="-228600" algn="l" rtl="0" eaLnBrk="1" fontAlgn="base" hangingPunct="1">
        <a:spcBef>
          <a:spcPct val="20000"/>
        </a:spcBef>
        <a:spcAft>
          <a:spcPct val="0"/>
        </a:spcAft>
        <a:buChar char="–"/>
        <a:defRPr kumimoji="1" sz="2000">
          <a:solidFill>
            <a:schemeClr val="tx1"/>
          </a:solidFill>
          <a:latin typeface="+mn-lt"/>
          <a:ea typeface="+mn-ea"/>
          <a:cs typeface="+mn-cs"/>
        </a:defRPr>
      </a:lvl6pPr>
      <a:lvl7pPr marL="2971800" indent="-228600" algn="l" rtl="0" eaLnBrk="1" fontAlgn="base" hangingPunct="1">
        <a:spcBef>
          <a:spcPct val="20000"/>
        </a:spcBef>
        <a:spcAft>
          <a:spcPct val="0"/>
        </a:spcAft>
        <a:buChar char="–"/>
        <a:defRPr kumimoji="1" sz="2000">
          <a:solidFill>
            <a:schemeClr val="tx1"/>
          </a:solidFill>
          <a:latin typeface="+mn-lt"/>
          <a:ea typeface="+mn-ea"/>
          <a:cs typeface="+mn-cs"/>
        </a:defRPr>
      </a:lvl7pPr>
      <a:lvl8pPr marL="3429000" indent="-228600" algn="l" rtl="0" eaLnBrk="1" fontAlgn="base" hangingPunct="1">
        <a:spcBef>
          <a:spcPct val="20000"/>
        </a:spcBef>
        <a:spcAft>
          <a:spcPct val="0"/>
        </a:spcAft>
        <a:buChar char="–"/>
        <a:defRPr kumimoji="1" sz="2000">
          <a:solidFill>
            <a:schemeClr val="tx1"/>
          </a:solidFill>
          <a:latin typeface="+mn-lt"/>
          <a:ea typeface="+mn-ea"/>
          <a:cs typeface="+mn-cs"/>
        </a:defRPr>
      </a:lvl8pPr>
      <a:lvl9pPr marL="3886200" indent="-228600" algn="l" rtl="0" eaLnBrk="1" fontAlgn="base" hangingPunct="1">
        <a:spcBef>
          <a:spcPct val="20000"/>
        </a:spcBef>
        <a:spcAft>
          <a:spcPct val="0"/>
        </a:spcAft>
        <a:buChar char="–"/>
        <a:defRPr kumimoji="1" sz="20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kmonos.net/" TargetMode="External"/><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hyperlink" Target="http://www.kmonos.net/" TargetMode="External"/><Relationship Id="rId1" Type="http://schemas.openxmlformats.org/officeDocument/2006/relationships/slideLayout" Target="../slideLayouts/slideLayout5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7.xml"/><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914400" y="642918"/>
            <a:ext cx="7772400" cy="5500726"/>
          </a:xfrm>
        </p:spPr>
        <p:txBody>
          <a:bodyPr>
            <a:normAutofit fontScale="92500" lnSpcReduction="10000"/>
          </a:bodyPr>
          <a:lstStyle/>
          <a:p>
            <a:r>
              <a:rPr kumimoji="1" lang="en-US" altLang="ja-JP" dirty="0" smtClean="0"/>
              <a:t>This slide was</a:t>
            </a:r>
          </a:p>
          <a:p>
            <a:pPr lvl="1"/>
            <a:r>
              <a:rPr lang="en-US" altLang="ja-JP" dirty="0" smtClean="0"/>
              <a:t>a material for the “Reading PLDI Papers </a:t>
            </a:r>
            <a:r>
              <a:rPr lang="en-US" altLang="ja-JP" dirty="0" smtClean="0"/>
              <a:t>(</a:t>
            </a:r>
            <a:r>
              <a:rPr lang="en-US" altLang="ja-JP" dirty="0" err="1" smtClean="0"/>
              <a:t>PLDIr</a:t>
            </a:r>
            <a:r>
              <a:rPr lang="en-US" altLang="ja-JP" dirty="0" smtClean="0"/>
              <a:t>)</a:t>
            </a:r>
            <a:r>
              <a:rPr lang="en-US" altLang="ja-JP" dirty="0" smtClean="0"/>
              <a:t>” study group</a:t>
            </a:r>
          </a:p>
          <a:p>
            <a:pPr lvl="1"/>
            <a:endParaRPr kumimoji="1" lang="en-US" altLang="ja-JP" dirty="0" smtClean="0"/>
          </a:p>
          <a:p>
            <a:pPr lvl="1"/>
            <a:r>
              <a:rPr kumimoji="1" lang="en-US" altLang="ja-JP" dirty="0" smtClean="0"/>
              <a:t>written by  Kazuhiro Inaba ( </a:t>
            </a:r>
            <a:r>
              <a:rPr kumimoji="1" lang="en-US" altLang="ja-JP" dirty="0" smtClean="0">
                <a:hlinkClick r:id="rId2"/>
              </a:rPr>
              <a:t>www.kmonos.net</a:t>
            </a:r>
            <a:r>
              <a:rPr kumimoji="1" lang="en-US" altLang="ja-JP" dirty="0" smtClean="0"/>
              <a:t> ), under my own understanding of the papers published at PLDI</a:t>
            </a:r>
          </a:p>
          <a:p>
            <a:pPr lvl="2"/>
            <a:r>
              <a:rPr lang="en-US" altLang="ja-JP" dirty="0" smtClean="0"/>
              <a:t>So, it may include many mistakes etc</a:t>
            </a:r>
            <a:endParaRPr kumimoji="1" lang="en-US" altLang="ja-JP" dirty="0" smtClean="0"/>
          </a:p>
          <a:p>
            <a:pPr lvl="1"/>
            <a:endParaRPr lang="en-US" altLang="ja-JP" dirty="0" smtClean="0"/>
          </a:p>
          <a:p>
            <a:r>
              <a:rPr kumimoji="1" lang="en-US" altLang="ja-JP" dirty="0" smtClean="0"/>
              <a:t>For your correct  understanding, please consult the original paper and/or the authors’ presentation slide!</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ASDG</a:t>
            </a:r>
            <a:br>
              <a:rPr lang="en-US" altLang="ja-JP" dirty="0" smtClean="0"/>
            </a:br>
            <a:r>
              <a:rPr lang="en-US" altLang="ja-JP" sz="3200" dirty="0" smtClean="0"/>
              <a:t>(Array Statement Dependence Graph)</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配列演算</a:t>
            </a:r>
            <a:r>
              <a:rPr kumimoji="1" lang="ja-JP" altLang="en-US" dirty="0" smtClean="0"/>
              <a:t>文どうしの依存関係</a:t>
            </a:r>
            <a:endParaRPr kumimoji="1" lang="en-US" altLang="ja-JP" dirty="0" smtClean="0"/>
          </a:p>
          <a:p>
            <a:pPr lvl="1"/>
            <a:r>
              <a:rPr kumimoji="1" lang="en-US" altLang="ja-JP" dirty="0" smtClean="0"/>
              <a:t>Flow Dependence</a:t>
            </a:r>
          </a:p>
          <a:p>
            <a:pPr lvl="3"/>
            <a:endParaRPr lang="en-US" altLang="ja-JP" dirty="0" smtClean="0"/>
          </a:p>
          <a:p>
            <a:pPr lvl="3"/>
            <a:endParaRPr kumimoji="1" lang="en-US" altLang="ja-JP" dirty="0" smtClean="0"/>
          </a:p>
          <a:p>
            <a:pPr lvl="1"/>
            <a:r>
              <a:rPr lang="en-US" altLang="ja-JP" dirty="0" smtClean="0"/>
              <a:t>Anti Dependence</a:t>
            </a:r>
          </a:p>
          <a:p>
            <a:pPr lvl="3"/>
            <a:endParaRPr kumimoji="1" lang="en-US" altLang="ja-JP" dirty="0" smtClean="0"/>
          </a:p>
          <a:p>
            <a:pPr lvl="2"/>
            <a:endParaRPr lang="en-US" altLang="ja-JP" dirty="0" smtClean="0"/>
          </a:p>
          <a:p>
            <a:pPr lvl="1"/>
            <a:r>
              <a:rPr kumimoji="1" lang="en-US" altLang="ja-JP" dirty="0" smtClean="0"/>
              <a:t>Output Dependence</a:t>
            </a:r>
            <a:endParaRPr kumimoji="1" lang="ja-JP" altLang="en-US" dirty="0"/>
          </a:p>
        </p:txBody>
      </p:sp>
      <p:sp>
        <p:nvSpPr>
          <p:cNvPr id="4" name="テキスト ボックス 3"/>
          <p:cNvSpPr txBox="1"/>
          <p:nvPr/>
        </p:nvSpPr>
        <p:spPr>
          <a:xfrm>
            <a:off x="2000232" y="2928934"/>
            <a:ext cx="6215106"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400" dirty="0" smtClean="0">
                <a:solidFill>
                  <a:schemeClr val="tx1"/>
                </a:solidFill>
              </a:rPr>
              <a:t>[1..n] A@(0) := B@(0) </a:t>
            </a:r>
            <a:r>
              <a:rPr lang="en-US" altLang="ja-JP" sz="2400" dirty="0" smtClean="0">
                <a:solidFill>
                  <a:srgbClr val="00B050"/>
                </a:solidFill>
              </a:rPr>
              <a:t>// </a:t>
            </a:r>
            <a:r>
              <a:rPr lang="ja-JP" altLang="en-US" sz="2400" dirty="0" smtClean="0">
                <a:solidFill>
                  <a:srgbClr val="00B050"/>
                </a:solidFill>
              </a:rPr>
              <a:t>こっちが先！</a:t>
            </a:r>
            <a:endParaRPr lang="en-US" altLang="ja-JP" sz="2400" dirty="0" smtClean="0">
              <a:solidFill>
                <a:srgbClr val="00B050"/>
              </a:solidFill>
            </a:endParaRPr>
          </a:p>
          <a:p>
            <a:r>
              <a:rPr lang="en-US" altLang="ja-JP" sz="2400" dirty="0" smtClean="0">
                <a:solidFill>
                  <a:schemeClr val="tx1"/>
                </a:solidFill>
              </a:rPr>
              <a:t>[1..n] C@(0) := A@(0)</a:t>
            </a:r>
            <a:endParaRPr lang="ja-JP" altLang="en-US" sz="2400" dirty="0" smtClean="0">
              <a:solidFill>
                <a:schemeClr val="tx1"/>
              </a:solidFill>
            </a:endParaRPr>
          </a:p>
        </p:txBody>
      </p:sp>
      <p:sp>
        <p:nvSpPr>
          <p:cNvPr id="5" name="テキスト ボックス 4"/>
          <p:cNvSpPr txBox="1"/>
          <p:nvPr/>
        </p:nvSpPr>
        <p:spPr>
          <a:xfrm>
            <a:off x="2000232" y="4241077"/>
            <a:ext cx="6215106"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400" dirty="0" smtClean="0">
                <a:solidFill>
                  <a:schemeClr val="tx1"/>
                </a:solidFill>
              </a:rPr>
              <a:t>[1..n] B@(0) := A@(0)</a:t>
            </a:r>
          </a:p>
          <a:p>
            <a:r>
              <a:rPr lang="en-US" altLang="ja-JP" sz="2400" dirty="0" smtClean="0">
                <a:solidFill>
                  <a:schemeClr val="tx1"/>
                </a:solidFill>
              </a:rPr>
              <a:t>[1..n] A@(0) := C@(0) </a:t>
            </a:r>
            <a:r>
              <a:rPr lang="en-US" altLang="ja-JP" sz="2400" dirty="0" smtClean="0">
                <a:solidFill>
                  <a:srgbClr val="00B050"/>
                </a:solidFill>
              </a:rPr>
              <a:t>// </a:t>
            </a:r>
            <a:r>
              <a:rPr lang="ja-JP" altLang="en-US" sz="2400" dirty="0" smtClean="0">
                <a:solidFill>
                  <a:srgbClr val="00B050"/>
                </a:solidFill>
              </a:rPr>
              <a:t>こっちが後！</a:t>
            </a:r>
          </a:p>
        </p:txBody>
      </p:sp>
      <p:sp>
        <p:nvSpPr>
          <p:cNvPr id="6" name="テキスト ボックス 5"/>
          <p:cNvSpPr txBox="1"/>
          <p:nvPr/>
        </p:nvSpPr>
        <p:spPr>
          <a:xfrm>
            <a:off x="2000232" y="5572140"/>
            <a:ext cx="6215106"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400" dirty="0" smtClean="0">
                <a:solidFill>
                  <a:schemeClr val="tx1"/>
                </a:solidFill>
              </a:rPr>
              <a:t>[1..n] A@(0) := B@(0)</a:t>
            </a:r>
          </a:p>
          <a:p>
            <a:r>
              <a:rPr lang="en-US" altLang="ja-JP" sz="2400" dirty="0" smtClean="0">
                <a:solidFill>
                  <a:schemeClr val="tx1"/>
                </a:solidFill>
              </a:rPr>
              <a:t>[1..n] A@(0) := C@(0) </a:t>
            </a:r>
            <a:r>
              <a:rPr lang="en-US" altLang="ja-JP" sz="2400" dirty="0" smtClean="0">
                <a:solidFill>
                  <a:srgbClr val="00B050"/>
                </a:solidFill>
              </a:rPr>
              <a:t>// </a:t>
            </a:r>
            <a:r>
              <a:rPr lang="ja-JP" altLang="en-US" sz="2400" dirty="0" smtClean="0">
                <a:solidFill>
                  <a:srgbClr val="00B050"/>
                </a:solidFill>
              </a:rPr>
              <a:t>こっちが後！</a:t>
            </a:r>
            <a:endParaRPr lang="ja-JP" altLang="en-US" sz="2400" dirty="0" smtClean="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ASDG</a:t>
            </a:r>
            <a:br>
              <a:rPr lang="en-US" altLang="ja-JP" dirty="0" smtClean="0"/>
            </a:br>
            <a:r>
              <a:rPr lang="en-US" altLang="ja-JP" sz="3200" dirty="0" smtClean="0"/>
              <a:t>(Array Statement Dependence Graph)</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Flow/Anti/Output </a:t>
            </a:r>
            <a:r>
              <a:rPr lang="ja-JP" altLang="en-US" dirty="0" smtClean="0"/>
              <a:t>依存があっても</a:t>
            </a:r>
            <a:r>
              <a:rPr lang="en-US" altLang="ja-JP" dirty="0" smtClean="0"/>
              <a:t/>
            </a:r>
            <a:br>
              <a:rPr lang="en-US" altLang="ja-JP" dirty="0" smtClean="0"/>
            </a:br>
            <a:r>
              <a:rPr lang="ja-JP" altLang="en-US" dirty="0" smtClean="0"/>
              <a:t>まだ同じループに入らないとは限らない</a:t>
            </a:r>
            <a:endParaRPr lang="en-US" altLang="ja-JP" dirty="0" smtClean="0"/>
          </a:p>
          <a:p>
            <a:r>
              <a:rPr lang="en-US" altLang="ja-JP" dirty="0" smtClean="0"/>
              <a:t>Iteration Space </a:t>
            </a:r>
            <a:r>
              <a:rPr lang="ja-JP" altLang="en-US" dirty="0" smtClean="0"/>
              <a:t>間の依存関係</a:t>
            </a:r>
            <a:endParaRPr kumimoji="1" lang="ja-JP" altLang="en-US" dirty="0"/>
          </a:p>
        </p:txBody>
      </p:sp>
      <p:sp>
        <p:nvSpPr>
          <p:cNvPr id="4" name="テキスト ボックス 3"/>
          <p:cNvSpPr txBox="1"/>
          <p:nvPr/>
        </p:nvSpPr>
        <p:spPr>
          <a:xfrm>
            <a:off x="1214414" y="3643314"/>
            <a:ext cx="7072362" cy="267765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400" dirty="0" smtClean="0">
                <a:solidFill>
                  <a:schemeClr val="tx1"/>
                </a:solidFill>
              </a:rPr>
              <a:t>[1..n,1..m] A@(0,0) := B@(0,0)</a:t>
            </a:r>
            <a:endParaRPr lang="en-US" altLang="ja-JP" sz="2400" dirty="0" smtClean="0">
              <a:solidFill>
                <a:srgbClr val="00B050"/>
              </a:solidFill>
            </a:endParaRPr>
          </a:p>
          <a:p>
            <a:r>
              <a:rPr lang="en-US" altLang="ja-JP" sz="2400" dirty="0" smtClean="0">
                <a:solidFill>
                  <a:schemeClr val="tx1"/>
                </a:solidFill>
              </a:rPr>
              <a:t>[1..n,1..m] C@(0,0) := A@(1,0)</a:t>
            </a:r>
          </a:p>
          <a:p>
            <a:endParaRPr lang="en-US" altLang="ja-JP" sz="2400" dirty="0" smtClean="0">
              <a:solidFill>
                <a:schemeClr val="tx1"/>
              </a:solidFill>
            </a:endParaRPr>
          </a:p>
          <a:p>
            <a:r>
              <a:rPr lang="en-US" altLang="ja-JP" sz="2400" dirty="0" smtClean="0">
                <a:solidFill>
                  <a:schemeClr val="tx1"/>
                </a:solidFill>
              </a:rPr>
              <a:t>for(</a:t>
            </a:r>
            <a:r>
              <a:rPr lang="en-US" altLang="ja-JP" sz="2400" dirty="0" err="1" smtClean="0">
                <a:solidFill>
                  <a:schemeClr val="tx1"/>
                </a:solidFill>
              </a:rPr>
              <a:t>i</a:t>
            </a:r>
            <a:r>
              <a:rPr lang="en-US" altLang="ja-JP" sz="2400" dirty="0" smtClean="0">
                <a:solidFill>
                  <a:schemeClr val="tx1"/>
                </a:solidFill>
              </a:rPr>
              <a:t>=n; </a:t>
            </a:r>
            <a:r>
              <a:rPr lang="en-US" altLang="ja-JP" sz="2400" dirty="0" err="1" smtClean="0">
                <a:solidFill>
                  <a:schemeClr val="tx1"/>
                </a:solidFill>
              </a:rPr>
              <a:t>i</a:t>
            </a:r>
            <a:r>
              <a:rPr lang="ja-JP" altLang="en-US" sz="2400" dirty="0" smtClean="0">
                <a:solidFill>
                  <a:schemeClr val="tx1"/>
                </a:solidFill>
              </a:rPr>
              <a:t>≧</a:t>
            </a:r>
            <a:r>
              <a:rPr lang="en-US" altLang="ja-JP" sz="2400" dirty="0" smtClean="0">
                <a:solidFill>
                  <a:schemeClr val="tx1"/>
                </a:solidFill>
              </a:rPr>
              <a:t>1; --</a:t>
            </a:r>
            <a:r>
              <a:rPr lang="en-US" altLang="ja-JP" sz="2400" dirty="0" err="1" smtClean="0">
                <a:solidFill>
                  <a:schemeClr val="tx1"/>
                </a:solidFill>
              </a:rPr>
              <a:t>i</a:t>
            </a:r>
            <a:r>
              <a:rPr lang="en-US" altLang="ja-JP" sz="2400" dirty="0" smtClean="0">
                <a:solidFill>
                  <a:schemeClr val="tx1"/>
                </a:solidFill>
              </a:rPr>
              <a:t>)    </a:t>
            </a:r>
            <a:r>
              <a:rPr lang="en-US" altLang="ja-JP" sz="2400" dirty="0" smtClean="0">
                <a:solidFill>
                  <a:srgbClr val="FF0000"/>
                </a:solidFill>
              </a:rPr>
              <a:t>// </a:t>
            </a:r>
            <a:r>
              <a:rPr lang="ja-JP" altLang="en-US" sz="2400" dirty="0" smtClean="0">
                <a:solidFill>
                  <a:srgbClr val="FF0000"/>
                </a:solidFill>
              </a:rPr>
              <a:t>こっち向きで回れば行ける</a:t>
            </a:r>
            <a:endParaRPr lang="en-US" altLang="ja-JP" sz="2400" dirty="0" smtClean="0">
              <a:solidFill>
                <a:srgbClr val="FF0000"/>
              </a:solidFill>
            </a:endParaRPr>
          </a:p>
          <a:p>
            <a:r>
              <a:rPr lang="en-US" altLang="ja-JP" sz="2400" dirty="0" smtClean="0">
                <a:solidFill>
                  <a:schemeClr val="tx1"/>
                </a:solidFill>
              </a:rPr>
              <a:t>  for(j=1; j</a:t>
            </a:r>
            <a:r>
              <a:rPr lang="ja-JP" altLang="en-US" sz="2400" dirty="0" smtClean="0">
                <a:solidFill>
                  <a:schemeClr val="tx1"/>
                </a:solidFill>
              </a:rPr>
              <a:t>≦</a:t>
            </a:r>
            <a:r>
              <a:rPr lang="en-US" altLang="ja-JP" sz="2400" dirty="0" smtClean="0">
                <a:solidFill>
                  <a:schemeClr val="tx1"/>
                </a:solidFill>
              </a:rPr>
              <a:t>m; ++j)</a:t>
            </a:r>
          </a:p>
          <a:p>
            <a:r>
              <a:rPr lang="en-US" altLang="ja-JP" sz="2400" dirty="0" smtClean="0">
                <a:solidFill>
                  <a:schemeClr val="tx1"/>
                </a:solidFill>
              </a:rPr>
              <a:t>     A[</a:t>
            </a:r>
            <a:r>
              <a:rPr lang="en-US" altLang="ja-JP" sz="2400" dirty="0" err="1" smtClean="0">
                <a:solidFill>
                  <a:schemeClr val="tx1"/>
                </a:solidFill>
              </a:rPr>
              <a:t>i</a:t>
            </a:r>
            <a:r>
              <a:rPr lang="en-US" altLang="ja-JP" sz="2400" dirty="0" smtClean="0">
                <a:solidFill>
                  <a:schemeClr val="tx1"/>
                </a:solidFill>
              </a:rPr>
              <a:t>][j] = B[</a:t>
            </a:r>
            <a:r>
              <a:rPr lang="en-US" altLang="ja-JP" sz="2400" dirty="0" err="1" smtClean="0">
                <a:solidFill>
                  <a:schemeClr val="tx1"/>
                </a:solidFill>
              </a:rPr>
              <a:t>i</a:t>
            </a:r>
            <a:r>
              <a:rPr lang="en-US" altLang="ja-JP" sz="2400" dirty="0" smtClean="0">
                <a:solidFill>
                  <a:schemeClr val="tx1"/>
                </a:solidFill>
              </a:rPr>
              <a:t>][j]</a:t>
            </a:r>
          </a:p>
          <a:p>
            <a:r>
              <a:rPr lang="en-US" altLang="ja-JP" sz="2400" dirty="0" smtClean="0">
                <a:solidFill>
                  <a:schemeClr val="tx1"/>
                </a:solidFill>
              </a:rPr>
              <a:t>     C[</a:t>
            </a:r>
            <a:r>
              <a:rPr lang="en-US" altLang="ja-JP" sz="2400" dirty="0" err="1" smtClean="0">
                <a:solidFill>
                  <a:schemeClr val="tx1"/>
                </a:solidFill>
              </a:rPr>
              <a:t>i</a:t>
            </a:r>
            <a:r>
              <a:rPr lang="en-US" altLang="ja-JP" sz="2400" dirty="0" smtClean="0">
                <a:solidFill>
                  <a:schemeClr val="tx1"/>
                </a:solidFill>
              </a:rPr>
              <a:t>][j] = A[i+1][j]</a:t>
            </a:r>
          </a:p>
        </p:txBody>
      </p:sp>
      <p:grpSp>
        <p:nvGrpSpPr>
          <p:cNvPr id="8" name="グループ化 7"/>
          <p:cNvGrpSpPr/>
          <p:nvPr/>
        </p:nvGrpSpPr>
        <p:grpSpPr>
          <a:xfrm>
            <a:off x="5286380" y="-24"/>
            <a:ext cx="3857620" cy="4429156"/>
            <a:chOff x="5286380" y="-24"/>
            <a:chExt cx="3857620" cy="4429156"/>
          </a:xfrm>
        </p:grpSpPr>
        <p:sp>
          <p:nvSpPr>
            <p:cNvPr id="5" name="左カーブ矢印 4"/>
            <p:cNvSpPr/>
            <p:nvPr/>
          </p:nvSpPr>
          <p:spPr>
            <a:xfrm>
              <a:off x="5786446" y="3786190"/>
              <a:ext cx="500066" cy="642942"/>
            </a:xfrm>
            <a:prstGeom prst="curvedLeftArrow">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6357950" y="3834474"/>
              <a:ext cx="2786050" cy="523220"/>
            </a:xfrm>
            <a:prstGeom prst="rect">
              <a:avLst/>
            </a:prstGeom>
            <a:solidFill>
              <a:schemeClr val="bg1"/>
            </a:solidFill>
          </p:spPr>
          <p:txBody>
            <a:bodyPr wrap="square" rtlCol="0">
              <a:spAutoFit/>
            </a:bodyPr>
            <a:lstStyle/>
            <a:p>
              <a:r>
                <a:rPr lang="en-US" altLang="ja-JP" sz="2800" dirty="0" smtClean="0">
                  <a:solidFill>
                    <a:srgbClr val="00B050"/>
                  </a:solidFill>
                </a:rPr>
                <a:t>[A, (-1,0), flow]</a:t>
              </a:r>
              <a:endParaRPr kumimoji="1" lang="ja-JP" altLang="en-US" sz="2800" dirty="0">
                <a:solidFill>
                  <a:srgbClr val="00B050"/>
                </a:solidFill>
              </a:endParaRPr>
            </a:p>
          </p:txBody>
        </p:sp>
        <p:sp>
          <p:nvSpPr>
            <p:cNvPr id="7" name="円形吹き出し 6"/>
            <p:cNvSpPr/>
            <p:nvPr/>
          </p:nvSpPr>
          <p:spPr>
            <a:xfrm>
              <a:off x="5286380" y="-24"/>
              <a:ext cx="3357586" cy="1643050"/>
            </a:xfrm>
            <a:prstGeom prst="wedgeEllipseCallout">
              <a:avLst>
                <a:gd name="adj1" fmla="val 22712"/>
                <a:gd name="adj2" fmla="val 187909"/>
              </a:avLst>
            </a:prstGeom>
            <a:solidFill>
              <a:srgbClr val="92D050"/>
            </a:solidFill>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これが</a:t>
              </a:r>
              <a:r>
                <a:rPr kumimoji="1" lang="en-US" altLang="ja-JP" sz="2800" dirty="0" smtClean="0"/>
                <a:t/>
              </a:r>
              <a:br>
                <a:rPr kumimoji="1" lang="en-US" altLang="ja-JP" sz="2800" dirty="0" smtClean="0"/>
              </a:br>
              <a:r>
                <a:rPr lang="en-US" altLang="ja-JP" sz="2800" dirty="0" smtClean="0"/>
                <a:t>ASDG</a:t>
              </a:r>
              <a:r>
                <a:rPr lang="ja-JP" altLang="en-US" sz="2800" dirty="0" smtClean="0"/>
                <a:t>の持つ</a:t>
              </a:r>
              <a:endParaRPr lang="en-US" altLang="ja-JP" sz="2800" dirty="0" smtClean="0"/>
            </a:p>
            <a:p>
              <a:pPr algn="ctr"/>
              <a:r>
                <a:rPr lang="ja-JP" altLang="en-US" sz="2800" dirty="0" smtClean="0"/>
                <a:t>依存関係情報</a:t>
              </a:r>
              <a:endParaRPr kumimoji="1" lang="ja-JP" altLang="en-US" sz="28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ASDG</a:t>
            </a:r>
            <a:br>
              <a:rPr lang="en-US" altLang="ja-JP" dirty="0" smtClean="0"/>
            </a:br>
            <a:r>
              <a:rPr lang="en-US" altLang="ja-JP" sz="3200" dirty="0" smtClean="0"/>
              <a:t>(Array Statement Dependence Graph)</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ノード </a:t>
            </a:r>
            <a:r>
              <a:rPr kumimoji="1" lang="en-US" altLang="ja-JP" dirty="0" smtClean="0"/>
              <a:t>= </a:t>
            </a:r>
            <a:r>
              <a:rPr kumimoji="1" lang="ja-JP" altLang="en-US" dirty="0" smtClean="0"/>
              <a:t>配列演算文１個</a:t>
            </a:r>
            <a:endParaRPr kumimoji="1" lang="en-US" altLang="ja-JP" dirty="0" smtClean="0"/>
          </a:p>
          <a:p>
            <a:r>
              <a:rPr kumimoji="1" lang="ja-JP" altLang="en-US" dirty="0" smtClean="0"/>
              <a:t>エッジ </a:t>
            </a:r>
            <a:r>
              <a:rPr kumimoji="1" lang="en-US" altLang="ja-JP" dirty="0" smtClean="0"/>
              <a:t>= </a:t>
            </a:r>
            <a:r>
              <a:rPr kumimoji="1" lang="ja-JP" altLang="en-US" dirty="0" smtClean="0"/>
              <a:t>依存関係情報</a:t>
            </a:r>
            <a:endParaRPr kumimoji="1" lang="en-US" altLang="ja-JP" dirty="0" smtClean="0"/>
          </a:p>
          <a:p>
            <a:pPr lvl="1"/>
            <a:r>
              <a:rPr lang="en-US" altLang="ja-JP" dirty="0" smtClean="0"/>
              <a:t>[ </a:t>
            </a:r>
            <a:r>
              <a:rPr lang="ja-JP" altLang="en-US" dirty="0" smtClean="0"/>
              <a:t>依存原因の変数</a:t>
            </a:r>
            <a:r>
              <a:rPr lang="en-US" altLang="ja-JP" dirty="0" smtClean="0"/>
              <a:t>,</a:t>
            </a:r>
            <a:br>
              <a:rPr lang="en-US" altLang="ja-JP" dirty="0" smtClean="0"/>
            </a:br>
            <a:r>
              <a:rPr lang="en-US" altLang="ja-JP" dirty="0" smtClean="0"/>
              <a:t>  </a:t>
            </a:r>
            <a:r>
              <a:rPr lang="ja-JP" altLang="en-US" dirty="0" smtClean="0"/>
              <a:t>ループ添字オフセットを引き算したベクトル</a:t>
            </a:r>
            <a:r>
              <a:rPr lang="en-US" altLang="ja-JP" dirty="0" smtClean="0"/>
              <a:t>,</a:t>
            </a:r>
            <a:br>
              <a:rPr lang="en-US" altLang="ja-JP" dirty="0" smtClean="0"/>
            </a:br>
            <a:r>
              <a:rPr lang="en-US" altLang="ja-JP" dirty="0" smtClean="0"/>
              <a:t>  </a:t>
            </a:r>
            <a:r>
              <a:rPr lang="en-US" altLang="ja-JP" dirty="0" err="1" smtClean="0"/>
              <a:t>flow|anti|output</a:t>
            </a:r>
            <a:r>
              <a:rPr lang="ja-JP" altLang="en-US" dirty="0" smtClean="0"/>
              <a:t> </a:t>
            </a:r>
            <a:r>
              <a:rPr lang="en-US" altLang="ja-JP" dirty="0" smtClean="0"/>
              <a:t>]</a:t>
            </a:r>
          </a:p>
          <a:p>
            <a:pPr lvl="1"/>
            <a:endParaRPr lang="en-US" altLang="ja-JP" dirty="0" smtClean="0"/>
          </a:p>
          <a:p>
            <a:r>
              <a:rPr lang="ja-JP" altLang="en-US" dirty="0" smtClean="0"/>
              <a:t>からなるグラフ</a:t>
            </a:r>
            <a:endParaRPr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ASDG</a:t>
            </a:r>
            <a:br>
              <a:rPr lang="en-US" altLang="ja-JP" dirty="0" smtClean="0"/>
            </a:br>
            <a:r>
              <a:rPr lang="en-US" altLang="ja-JP" sz="3200" dirty="0" smtClean="0"/>
              <a:t>(Array Statement Dependence Graph)</a:t>
            </a:r>
            <a:endParaRPr kumimoji="1" lang="ja-JP" altLang="en-US" dirty="0"/>
          </a:p>
        </p:txBody>
      </p:sp>
      <p:sp>
        <p:nvSpPr>
          <p:cNvPr id="7" name="コンテンツ プレースホルダ 6"/>
          <p:cNvSpPr>
            <a:spLocks noGrp="1"/>
          </p:cNvSpPr>
          <p:nvPr>
            <p:ph idx="1"/>
          </p:nvPr>
        </p:nvSpPr>
        <p:spPr/>
        <p:txBody>
          <a:bodyPr/>
          <a:lstStyle/>
          <a:p>
            <a:r>
              <a:rPr kumimoji="1" lang="ja-JP" altLang="en-US" dirty="0" smtClean="0"/>
              <a:t>例</a:t>
            </a:r>
            <a:endParaRPr kumimoji="1" lang="ja-JP" altLang="en-US" dirty="0"/>
          </a:p>
        </p:txBody>
      </p:sp>
      <p:pic>
        <p:nvPicPr>
          <p:cNvPr id="8" name="Picture 2"/>
          <p:cNvPicPr>
            <a:picLocks noChangeAspect="1" noChangeArrowheads="1"/>
          </p:cNvPicPr>
          <p:nvPr/>
        </p:nvPicPr>
        <p:blipFill>
          <a:blip r:embed="rId2" cstate="print"/>
          <a:srcRect/>
          <a:stretch>
            <a:fillRect/>
          </a:stretch>
        </p:blipFill>
        <p:spPr bwMode="auto">
          <a:xfrm>
            <a:off x="1500166" y="3000372"/>
            <a:ext cx="5818912" cy="3252808"/>
          </a:xfrm>
          <a:prstGeom prst="rect">
            <a:avLst/>
          </a:prstGeom>
          <a:noFill/>
          <a:ln w="9525">
            <a:noFill/>
            <a:miter lim="800000"/>
            <a:headEnd/>
            <a:tailEnd/>
          </a:ln>
          <a:effectLst/>
        </p:spPr>
      </p:pic>
      <p:pic>
        <p:nvPicPr>
          <p:cNvPr id="9" name="Picture 4"/>
          <p:cNvPicPr>
            <a:picLocks noChangeAspect="1" noChangeArrowheads="1"/>
          </p:cNvPicPr>
          <p:nvPr/>
        </p:nvPicPr>
        <p:blipFill>
          <a:blip r:embed="rId3" cstate="print"/>
          <a:srcRect/>
          <a:stretch>
            <a:fillRect/>
          </a:stretch>
        </p:blipFill>
        <p:spPr bwMode="auto">
          <a:xfrm>
            <a:off x="2071670" y="1602130"/>
            <a:ext cx="5143536" cy="13982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Fusion Partition</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いっしょに回せる配列演算文を</a:t>
            </a:r>
            <a:r>
              <a:rPr kumimoji="1" lang="en-US" altLang="ja-JP" dirty="0" smtClean="0"/>
              <a:t/>
            </a:r>
            <a:br>
              <a:rPr kumimoji="1" lang="en-US" altLang="ja-JP" dirty="0" smtClean="0"/>
            </a:br>
            <a:r>
              <a:rPr kumimoji="1" lang="ja-JP" altLang="en-US" dirty="0" smtClean="0"/>
              <a:t>できるだけクラスタリング</a:t>
            </a:r>
            <a:endParaRPr kumimoji="1" lang="en-US" altLang="ja-JP" dirty="0" smtClean="0"/>
          </a:p>
          <a:p>
            <a:pPr lvl="1"/>
            <a:r>
              <a:rPr lang="en-US" altLang="ja-JP" dirty="0" smtClean="0"/>
              <a:t>Fusion for Contraction</a:t>
            </a:r>
          </a:p>
          <a:p>
            <a:pPr lvl="2"/>
            <a:r>
              <a:rPr lang="ja-JP" altLang="en-US" dirty="0" smtClean="0"/>
              <a:t>消せるテンポラリ変数は消すための</a:t>
            </a:r>
            <a:r>
              <a:rPr lang="en-US" altLang="ja-JP" dirty="0" smtClean="0"/>
              <a:t>Fusion</a:t>
            </a:r>
          </a:p>
          <a:p>
            <a:pPr lvl="1"/>
            <a:r>
              <a:rPr lang="en-US" altLang="ja-JP" dirty="0" smtClean="0"/>
              <a:t>Fusion for Locality</a:t>
            </a:r>
          </a:p>
          <a:p>
            <a:pPr lvl="2"/>
            <a:r>
              <a:rPr kumimoji="1" lang="ja-JP" altLang="en-US" dirty="0" smtClean="0"/>
              <a:t>同じ配列に対するループをできるだけまとめて</a:t>
            </a:r>
            <a:r>
              <a:rPr kumimoji="1" lang="en-US" altLang="ja-JP" dirty="0" smtClean="0"/>
              <a:t/>
            </a:r>
            <a:br>
              <a:rPr kumimoji="1" lang="en-US" altLang="ja-JP" dirty="0" smtClean="0"/>
            </a:br>
            <a:r>
              <a:rPr kumimoji="1" lang="ja-JP" altLang="en-US" dirty="0" smtClean="0"/>
              <a:t>メモリ局所性を得るための</a:t>
            </a:r>
            <a:r>
              <a:rPr kumimoji="1" lang="en-US" altLang="ja-JP" dirty="0" smtClean="0"/>
              <a:t>Fusion</a:t>
            </a:r>
          </a:p>
          <a:p>
            <a:pPr lvl="1"/>
            <a:r>
              <a:rPr lang="en-US" altLang="ja-JP" dirty="0" smtClean="0"/>
              <a:t>Fusion for </a:t>
            </a:r>
            <a:r>
              <a:rPr lang="ja-JP" altLang="en-US" dirty="0" smtClean="0"/>
              <a:t>適当に</a:t>
            </a:r>
            <a:r>
              <a:rPr lang="en-US" altLang="ja-JP" dirty="0" smtClean="0"/>
              <a:t>Greedy</a:t>
            </a:r>
            <a:r>
              <a:rPr lang="ja-JP" altLang="en-US" dirty="0" smtClean="0"/>
              <a:t>にできそうならやってみる</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Fusion 4 Clustering</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いっしょに回せる配列演算文を</a:t>
            </a:r>
            <a:r>
              <a:rPr kumimoji="1" lang="en-US" altLang="ja-JP" dirty="0" smtClean="0"/>
              <a:t/>
            </a:r>
            <a:br>
              <a:rPr kumimoji="1" lang="en-US" altLang="ja-JP" dirty="0" smtClean="0"/>
            </a:br>
            <a:r>
              <a:rPr kumimoji="1" lang="ja-JP" altLang="en-US" dirty="0" smtClean="0"/>
              <a:t>できるだけクラスタリング</a:t>
            </a:r>
            <a:endParaRPr kumimoji="1" lang="ja-JP" altLang="en-US" dirty="0"/>
          </a:p>
        </p:txBody>
      </p:sp>
      <p:pic>
        <p:nvPicPr>
          <p:cNvPr id="2051" name="Picture 3"/>
          <p:cNvPicPr>
            <a:picLocks noChangeAspect="1" noChangeArrowheads="1"/>
          </p:cNvPicPr>
          <p:nvPr/>
        </p:nvPicPr>
        <p:blipFill>
          <a:blip r:embed="rId2" cstate="print"/>
          <a:srcRect/>
          <a:stretch>
            <a:fillRect/>
          </a:stretch>
        </p:blipFill>
        <p:spPr bwMode="auto">
          <a:xfrm>
            <a:off x="1000100" y="3005916"/>
            <a:ext cx="7286676" cy="3780670"/>
          </a:xfrm>
          <a:prstGeom prst="rect">
            <a:avLst/>
          </a:prstGeom>
          <a:noFill/>
          <a:ln w="9525">
            <a:noFill/>
            <a:miter lim="800000"/>
            <a:headEnd/>
            <a:tailEnd/>
          </a:ln>
        </p:spPr>
      </p:pic>
      <p:sp>
        <p:nvSpPr>
          <p:cNvPr id="6" name="円形吹き出し 5"/>
          <p:cNvSpPr/>
          <p:nvPr/>
        </p:nvSpPr>
        <p:spPr>
          <a:xfrm>
            <a:off x="0" y="0"/>
            <a:ext cx="3857652" cy="2285992"/>
          </a:xfrm>
          <a:prstGeom prst="wedgeEllipseCallout">
            <a:avLst>
              <a:gd name="adj1" fmla="val 15368"/>
              <a:gd name="adj2" fmla="val 9764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800" dirty="0" smtClean="0"/>
              <a:t>1: </a:t>
            </a:r>
            <a:r>
              <a:rPr kumimoji="1" lang="ja-JP" altLang="en-US" sz="2800" dirty="0" smtClean="0"/>
              <a:t>とりあえず</a:t>
            </a:r>
            <a:endParaRPr kumimoji="1" lang="en-US" altLang="ja-JP" sz="2800" dirty="0" smtClean="0"/>
          </a:p>
          <a:p>
            <a:pPr algn="ctr"/>
            <a:r>
              <a:rPr lang="ja-JP" altLang="en-US" sz="2800" dirty="0" smtClean="0"/>
              <a:t>全部</a:t>
            </a:r>
            <a:r>
              <a:rPr lang="en-US" altLang="ja-JP" sz="2800" dirty="0" smtClean="0"/>
              <a:t/>
            </a:r>
            <a:br>
              <a:rPr lang="en-US" altLang="ja-JP" sz="2800" dirty="0" smtClean="0"/>
            </a:br>
            <a:r>
              <a:rPr lang="ja-JP" altLang="en-US" sz="2800" dirty="0" smtClean="0"/>
              <a:t>別のクラスタ</a:t>
            </a:r>
            <a:endParaRPr kumimoji="1" lang="ja-JP" altLang="en-US" sz="2800" dirty="0"/>
          </a:p>
        </p:txBody>
      </p:sp>
      <p:sp>
        <p:nvSpPr>
          <p:cNvPr id="7" name="円形吹き出し 6"/>
          <p:cNvSpPr/>
          <p:nvPr/>
        </p:nvSpPr>
        <p:spPr>
          <a:xfrm>
            <a:off x="5286348" y="0"/>
            <a:ext cx="3857652" cy="2285992"/>
          </a:xfrm>
          <a:prstGeom prst="wedgeEllipseCallout">
            <a:avLst>
              <a:gd name="adj1" fmla="val -34715"/>
              <a:gd name="adj2" fmla="val 118933"/>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2800" dirty="0" smtClean="0"/>
              <a:t>2: (</a:t>
            </a:r>
            <a:r>
              <a:rPr kumimoji="1" lang="ja-JP" altLang="en-US" sz="2800" dirty="0" smtClean="0"/>
              <a:t>大雑把に</a:t>
            </a:r>
            <a:r>
              <a:rPr kumimoji="1" lang="en-US" altLang="ja-JP" sz="2800" dirty="0" smtClean="0"/>
              <a:t/>
            </a:r>
            <a:br>
              <a:rPr kumimoji="1" lang="en-US" altLang="ja-JP" sz="2800" dirty="0" smtClean="0"/>
            </a:br>
            <a:r>
              <a:rPr kumimoji="1" lang="ja-JP" altLang="en-US" sz="2800" dirty="0" smtClean="0"/>
              <a:t>言うと</a:t>
            </a:r>
            <a:r>
              <a:rPr kumimoji="1" lang="en-US" altLang="ja-JP" sz="2800" dirty="0" smtClean="0"/>
              <a:t>)</a:t>
            </a:r>
            <a:r>
              <a:rPr kumimoji="1" lang="ja-JP" altLang="en-US" sz="2800" dirty="0" smtClean="0"/>
              <a:t>出現回数の多い変数を</a:t>
            </a:r>
            <a:r>
              <a:rPr kumimoji="1" lang="en-US" altLang="ja-JP" sz="2800" dirty="0" smtClean="0"/>
              <a:t/>
            </a:r>
            <a:br>
              <a:rPr kumimoji="1" lang="en-US" altLang="ja-JP" sz="2800" dirty="0" smtClean="0"/>
            </a:br>
            <a:r>
              <a:rPr kumimoji="1" lang="ja-JP" altLang="en-US" sz="2800" dirty="0" smtClean="0"/>
              <a:t>先に考える</a:t>
            </a:r>
            <a:endParaRPr kumimoji="1" lang="ja-JP" altLang="en-US" sz="2800" dirty="0"/>
          </a:p>
        </p:txBody>
      </p:sp>
      <p:sp>
        <p:nvSpPr>
          <p:cNvPr id="8" name="円形吹き出し 7"/>
          <p:cNvSpPr/>
          <p:nvPr/>
        </p:nvSpPr>
        <p:spPr>
          <a:xfrm>
            <a:off x="6429388" y="1928802"/>
            <a:ext cx="2714612" cy="2071678"/>
          </a:xfrm>
          <a:prstGeom prst="wedgeEllipseCallout">
            <a:avLst>
              <a:gd name="adj1" fmla="val -6328"/>
              <a:gd name="adj2" fmla="val 6916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3</a:t>
            </a:r>
            <a:r>
              <a:rPr kumimoji="1" lang="en-US" altLang="ja-JP" sz="2800" dirty="0" smtClean="0"/>
              <a:t>: </a:t>
            </a:r>
            <a:r>
              <a:rPr kumimoji="1" lang="ja-JP" altLang="en-US" sz="2800" dirty="0" smtClean="0"/>
              <a:t>変数</a:t>
            </a:r>
            <a:r>
              <a:rPr lang="en-US" altLang="ja-JP" sz="2800" dirty="0" smtClean="0"/>
              <a:t>xi</a:t>
            </a:r>
            <a:r>
              <a:rPr lang="ja-JP" altLang="en-US" sz="2800" dirty="0" smtClean="0"/>
              <a:t>を含む</a:t>
            </a:r>
            <a:r>
              <a:rPr lang="en-US" altLang="ja-JP" sz="2800" dirty="0" smtClean="0"/>
              <a:t/>
            </a:r>
            <a:br>
              <a:rPr lang="en-US" altLang="ja-JP" sz="2800" dirty="0" smtClean="0"/>
            </a:br>
            <a:r>
              <a:rPr lang="ja-JP" altLang="en-US" sz="2800" dirty="0" smtClean="0"/>
              <a:t>クラスタ</a:t>
            </a:r>
            <a:r>
              <a:rPr lang="en-US" altLang="ja-JP" sz="2800" dirty="0" smtClean="0"/>
              <a:t/>
            </a:r>
            <a:br>
              <a:rPr lang="en-US" altLang="ja-JP" sz="2800" dirty="0" smtClean="0"/>
            </a:br>
            <a:r>
              <a:rPr lang="ja-JP" altLang="en-US" sz="2800" dirty="0" smtClean="0"/>
              <a:t>全部</a:t>
            </a:r>
            <a:endParaRPr kumimoji="1" lang="ja-JP" altLang="en-US" sz="2800" dirty="0"/>
          </a:p>
        </p:txBody>
      </p:sp>
      <p:sp>
        <p:nvSpPr>
          <p:cNvPr id="9" name="円形吹き出し 8"/>
          <p:cNvSpPr/>
          <p:nvPr/>
        </p:nvSpPr>
        <p:spPr>
          <a:xfrm>
            <a:off x="6215074" y="4786322"/>
            <a:ext cx="2714612" cy="2071678"/>
          </a:xfrm>
          <a:prstGeom prst="wedgeEllipseCallout">
            <a:avLst>
              <a:gd name="adj1" fmla="val -94886"/>
              <a:gd name="adj2" fmla="val -4901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4</a:t>
            </a:r>
            <a:r>
              <a:rPr kumimoji="1" lang="en-US" altLang="ja-JP" sz="2800" dirty="0" smtClean="0"/>
              <a:t>: </a:t>
            </a:r>
            <a:r>
              <a:rPr kumimoji="1" lang="ja-JP" altLang="en-US" sz="2800" dirty="0" smtClean="0"/>
              <a:t>それに挟まれてるクラスタも全部入れる</a:t>
            </a:r>
            <a:endParaRPr kumimoji="1" lang="ja-JP" altLang="en-US" sz="2800" dirty="0"/>
          </a:p>
        </p:txBody>
      </p:sp>
      <p:sp>
        <p:nvSpPr>
          <p:cNvPr id="10" name="右矢印 9"/>
          <p:cNvSpPr/>
          <p:nvPr/>
        </p:nvSpPr>
        <p:spPr>
          <a:xfrm>
            <a:off x="500034" y="3429000"/>
            <a:ext cx="85725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500034" y="4000504"/>
            <a:ext cx="85725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928662" y="4500570"/>
            <a:ext cx="85725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a:off x="928662" y="4786322"/>
            <a:ext cx="857256"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dissolve">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par>
                                <p:cTn id="16" presetID="9" presetClass="exit" presetSubtype="0" fill="hold" grpId="1" nodeType="withEffect">
                                  <p:stCondLst>
                                    <p:cond delay="0"/>
                                  </p:stCondLst>
                                  <p:childTnLst>
                                    <p:animEffect transition="out" filter="dissolve">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par>
                                <p:cTn id="19" presetID="9"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dissolve">
                                      <p:cBhvr>
                                        <p:cTn id="29" dur="500"/>
                                        <p:tgtEl>
                                          <p:spTgt spid="12"/>
                                        </p:tgtEl>
                                      </p:cBhvr>
                                    </p:animEffect>
                                  </p:childTnLst>
                                </p:cTn>
                              </p:par>
                              <p:par>
                                <p:cTn id="30" presetID="9" presetClass="exit" presetSubtype="0" fill="hold" grpId="1" nodeType="withEffect">
                                  <p:stCondLst>
                                    <p:cond delay="0"/>
                                  </p:stCondLst>
                                  <p:childTnLst>
                                    <p:animEffect transition="out" filter="dissolve">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dissolve">
                                      <p:cBhvr>
                                        <p:cTn id="37" dur="500"/>
                                        <p:tgtEl>
                                          <p:spTgt spid="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dissolve">
                                      <p:cBhvr>
                                        <p:cTn id="40" dur="500"/>
                                        <p:tgtEl>
                                          <p:spTgt spid="13"/>
                                        </p:tgtEl>
                                      </p:cBhvr>
                                    </p:animEffect>
                                  </p:childTnLst>
                                </p:cTn>
                              </p:par>
                              <p:par>
                                <p:cTn id="41" presetID="9" presetClass="exit" presetSubtype="0" fill="hold" grpId="1" nodeType="withEffect">
                                  <p:stCondLst>
                                    <p:cond delay="0"/>
                                  </p:stCondLst>
                                  <p:childTnLst>
                                    <p:animEffect transition="out" filter="dissolv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0" grpId="1" animBg="1"/>
      <p:bldP spid="11" grpId="0" animBg="1"/>
      <p:bldP spid="11" grpId="1" animBg="1"/>
      <p:bldP spid="12" grpId="0" animBg="1"/>
      <p:bldP spid="12" grpId="1"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Fusion 4 Clustering</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いっしょに回せる配列演算文を</a:t>
            </a:r>
            <a:r>
              <a:rPr kumimoji="1" lang="en-US" altLang="ja-JP" dirty="0" smtClean="0"/>
              <a:t/>
            </a:r>
            <a:br>
              <a:rPr kumimoji="1" lang="en-US" altLang="ja-JP" dirty="0" smtClean="0"/>
            </a:br>
            <a:r>
              <a:rPr kumimoji="1" lang="ja-JP" altLang="en-US" dirty="0" smtClean="0"/>
              <a:t>できるだけクラスタリング</a:t>
            </a:r>
            <a:endParaRPr kumimoji="1" lang="ja-JP" altLang="en-US" dirty="0"/>
          </a:p>
        </p:txBody>
      </p:sp>
      <p:pic>
        <p:nvPicPr>
          <p:cNvPr id="2051" name="Picture 3"/>
          <p:cNvPicPr>
            <a:picLocks noChangeAspect="1" noChangeArrowheads="1"/>
          </p:cNvPicPr>
          <p:nvPr/>
        </p:nvPicPr>
        <p:blipFill>
          <a:blip r:embed="rId2" cstate="print"/>
          <a:srcRect/>
          <a:stretch>
            <a:fillRect/>
          </a:stretch>
        </p:blipFill>
        <p:spPr bwMode="auto">
          <a:xfrm>
            <a:off x="1000100" y="3005916"/>
            <a:ext cx="7286676" cy="3780670"/>
          </a:xfrm>
          <a:prstGeom prst="rect">
            <a:avLst/>
          </a:prstGeom>
          <a:noFill/>
          <a:ln w="9525">
            <a:noFill/>
            <a:miter lim="800000"/>
            <a:headEnd/>
            <a:tailEnd/>
          </a:ln>
        </p:spPr>
      </p:pic>
      <p:sp>
        <p:nvSpPr>
          <p:cNvPr id="10" name="円形吹き出し 9"/>
          <p:cNvSpPr/>
          <p:nvPr/>
        </p:nvSpPr>
        <p:spPr>
          <a:xfrm>
            <a:off x="0" y="0"/>
            <a:ext cx="3857652" cy="2285992"/>
          </a:xfrm>
          <a:prstGeom prst="wedgeEllipseCallout">
            <a:avLst>
              <a:gd name="adj1" fmla="val 18809"/>
              <a:gd name="adj2" fmla="val 16215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5</a:t>
            </a:r>
            <a:r>
              <a:rPr kumimoji="1" lang="en-US" altLang="ja-JP" sz="2800" dirty="0" smtClean="0"/>
              <a:t>: </a:t>
            </a:r>
            <a:r>
              <a:rPr kumimoji="1" lang="ja-JP" altLang="en-US" sz="2800" dirty="0" smtClean="0"/>
              <a:t>ひとつに</a:t>
            </a:r>
            <a:r>
              <a:rPr kumimoji="1" lang="en-US" altLang="ja-JP" sz="2800" dirty="0" smtClean="0"/>
              <a:t/>
            </a:r>
            <a:br>
              <a:rPr kumimoji="1" lang="en-US" altLang="ja-JP" sz="2800" dirty="0" smtClean="0"/>
            </a:br>
            <a:r>
              <a:rPr kumimoji="1" lang="ja-JP" altLang="en-US" sz="2800" dirty="0" smtClean="0"/>
              <a:t>潰せそうなら</a:t>
            </a:r>
            <a:endParaRPr kumimoji="1" lang="ja-JP" altLang="en-US" sz="2800" dirty="0"/>
          </a:p>
        </p:txBody>
      </p:sp>
      <p:sp>
        <p:nvSpPr>
          <p:cNvPr id="11" name="右矢印 10"/>
          <p:cNvSpPr/>
          <p:nvPr/>
        </p:nvSpPr>
        <p:spPr>
          <a:xfrm>
            <a:off x="1214414" y="5072074"/>
            <a:ext cx="85725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4429124" y="0"/>
            <a:ext cx="3857652" cy="2285992"/>
          </a:xfrm>
          <a:prstGeom prst="wedgeEllipseCallout">
            <a:avLst>
              <a:gd name="adj1" fmla="val -44273"/>
              <a:gd name="adj2" fmla="val 19054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2800" dirty="0" smtClean="0"/>
              <a:t>6</a:t>
            </a:r>
            <a:r>
              <a:rPr kumimoji="1" lang="en-US" altLang="ja-JP" sz="2800" dirty="0" smtClean="0"/>
              <a:t>: </a:t>
            </a:r>
            <a:r>
              <a:rPr kumimoji="1" lang="ja-JP" altLang="en-US" sz="2800" dirty="0" smtClean="0"/>
              <a:t>ひとつの</a:t>
            </a:r>
            <a:r>
              <a:rPr kumimoji="1" lang="en-US" altLang="ja-JP" sz="2800" dirty="0" smtClean="0"/>
              <a:t/>
            </a:r>
            <a:br>
              <a:rPr kumimoji="1" lang="en-US" altLang="ja-JP" sz="2800" dirty="0" smtClean="0"/>
            </a:br>
            <a:r>
              <a:rPr kumimoji="1" lang="ja-JP" altLang="en-US" sz="2800" dirty="0" smtClean="0"/>
              <a:t>クラスタへと</a:t>
            </a:r>
            <a:endParaRPr kumimoji="1" lang="en-US" altLang="ja-JP" sz="2800" dirty="0" smtClean="0"/>
          </a:p>
          <a:p>
            <a:pPr algn="ctr"/>
            <a:r>
              <a:rPr lang="en-US" altLang="ja-JP" sz="2800" dirty="0" smtClean="0"/>
              <a:t>Fusion!</a:t>
            </a:r>
            <a:endParaRPr kumimoji="1" lang="ja-JP" altLang="en-US" sz="2800" dirty="0"/>
          </a:p>
        </p:txBody>
      </p:sp>
      <p:sp>
        <p:nvSpPr>
          <p:cNvPr id="13" name="右矢印 12"/>
          <p:cNvSpPr/>
          <p:nvPr/>
        </p:nvSpPr>
        <p:spPr>
          <a:xfrm>
            <a:off x="1643042" y="5572140"/>
            <a:ext cx="857256" cy="7143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par>
                                <p:cTn id="16" presetID="9" presetClass="exit" presetSubtype="0" fill="hold" grpId="1" nodeType="withEffect">
                                  <p:stCondLst>
                                    <p:cond delay="0"/>
                                  </p:stCondLst>
                                  <p:childTnLst>
                                    <p:animEffect transition="out" filter="dissolve">
                                      <p:cBhvr>
                                        <p:cTn id="17" dur="500"/>
                                        <p:tgtEl>
                                          <p:spTgt spid="11"/>
                                        </p:tgtEl>
                                      </p:cBhvr>
                                    </p:animEffect>
                                    <p:set>
                                      <p:cBhvr>
                                        <p:cTn id="18" dur="1" fill="hold">
                                          <p:stCondLst>
                                            <p:cond delay="499"/>
                                          </p:stCondLst>
                                        </p:cTn>
                                        <p:tgtEl>
                                          <p:spTgt spid="11"/>
                                        </p:tgtEl>
                                        <p:attrNameLst>
                                          <p:attrName>style.visibility</p:attrName>
                                        </p:attrNameLst>
                                      </p:cBhvr>
                                      <p:to>
                                        <p:strVal val="hidden"/>
                                      </p:to>
                                    </p:set>
                                  </p:childTnLst>
                                </p:cTn>
                              </p:par>
                              <p:par>
                                <p:cTn id="19" presetID="9"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dissolve">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1" grpId="1"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「ひとつに潰せそうなら」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同じループ範囲を回っている</a:t>
            </a:r>
            <a:endParaRPr kumimoji="1" lang="en-US" altLang="ja-JP" dirty="0" smtClean="0"/>
          </a:p>
          <a:p>
            <a:r>
              <a:rPr lang="en-US" altLang="ja-JP" dirty="0" smtClean="0"/>
              <a:t>Contract</a:t>
            </a:r>
            <a:r>
              <a:rPr lang="ja-JP" altLang="en-US" dirty="0" smtClean="0"/>
              <a:t>対象の変数の</a:t>
            </a:r>
            <a:r>
              <a:rPr lang="en-US" altLang="ja-JP" dirty="0" err="1" smtClean="0"/>
              <a:t>dep</a:t>
            </a:r>
            <a:r>
              <a:rPr lang="en-US" altLang="ja-JP" dirty="0" smtClean="0"/>
              <a:t> </a:t>
            </a:r>
            <a:r>
              <a:rPr lang="en-US" altLang="ja-JP" dirty="0" err="1" smtClean="0"/>
              <a:t>vec</a:t>
            </a:r>
            <a:r>
              <a:rPr lang="ja-JP" altLang="en-US" dirty="0" smtClean="0"/>
              <a:t>が</a:t>
            </a:r>
            <a:r>
              <a:rPr lang="en-US" altLang="ja-JP" dirty="0" smtClean="0"/>
              <a:t>(0,..,0)</a:t>
            </a:r>
          </a:p>
          <a:p>
            <a:r>
              <a:rPr kumimoji="1" lang="en-US" altLang="ja-JP" dirty="0" smtClean="0"/>
              <a:t>…</a:t>
            </a:r>
          </a:p>
          <a:p>
            <a:r>
              <a:rPr lang="ja-JP" altLang="en-US" dirty="0" smtClean="0"/>
              <a:t>等々</a:t>
            </a:r>
            <a:endParaRPr lang="en-US" altLang="ja-JP" dirty="0" smtClean="0"/>
          </a:p>
          <a:p>
            <a:endParaRPr kumimoji="1" lang="en-US" altLang="ja-JP" dirty="0" smtClean="0"/>
          </a:p>
          <a:p>
            <a:r>
              <a:rPr kumimoji="1" lang="ja-JP" altLang="en-US" sz="4400" dirty="0" smtClean="0"/>
              <a:t>詳しくは論文にて熟知すべし</a:t>
            </a:r>
            <a:endParaRPr kumimoji="1" lang="ja-JP" altLang="en-US" sz="4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スカラー化（ループに落とす）</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考えなきゃいけないポイント</a:t>
            </a:r>
            <a:endParaRPr kumimoji="1" lang="en-US" altLang="ja-JP" dirty="0" smtClean="0"/>
          </a:p>
          <a:p>
            <a:pPr lvl="1"/>
            <a:r>
              <a:rPr kumimoji="1" lang="en-US" altLang="ja-JP" dirty="0" smtClean="0"/>
              <a:t>N</a:t>
            </a:r>
            <a:r>
              <a:rPr kumimoji="1" lang="ja-JP" altLang="en-US" dirty="0" smtClean="0"/>
              <a:t>次元配列のどの次元から順にループするか</a:t>
            </a:r>
            <a:endParaRPr kumimoji="1" lang="en-US" altLang="ja-JP" dirty="0" smtClean="0"/>
          </a:p>
          <a:p>
            <a:pPr lvl="2"/>
            <a:r>
              <a:rPr lang="en-US" altLang="ja-JP" dirty="0" smtClean="0"/>
              <a:t>for(</a:t>
            </a:r>
            <a:r>
              <a:rPr lang="en-US" altLang="ja-JP" dirty="0" err="1" smtClean="0"/>
              <a:t>i</a:t>
            </a:r>
            <a:r>
              <a:rPr lang="en-US" altLang="ja-JP" dirty="0" smtClean="0"/>
              <a:t>) for(k) …, or for(k)for(</a:t>
            </a:r>
            <a:r>
              <a:rPr lang="en-US" altLang="ja-JP" dirty="0" err="1" smtClean="0"/>
              <a:t>i</a:t>
            </a:r>
            <a:r>
              <a:rPr lang="en-US" altLang="ja-JP" dirty="0" smtClean="0"/>
              <a:t>) … ?</a:t>
            </a:r>
          </a:p>
          <a:p>
            <a:pPr lvl="1"/>
            <a:r>
              <a:rPr kumimoji="1" lang="ja-JP" altLang="en-US" dirty="0" smtClean="0"/>
              <a:t>それぞれ、</a:t>
            </a:r>
            <a:r>
              <a:rPr lang="ja-JP" altLang="en-US" dirty="0" smtClean="0"/>
              <a:t>昇順ループにするか降順ループにするか</a:t>
            </a:r>
            <a:endParaRPr lang="en-US" altLang="ja-JP" dirty="0" smtClean="0"/>
          </a:p>
          <a:p>
            <a:pPr lvl="1"/>
            <a:endParaRPr kumimoji="1" lang="en-US" altLang="ja-JP" dirty="0" smtClean="0"/>
          </a:p>
          <a:p>
            <a:r>
              <a:rPr lang="en-US" altLang="ja-JP" dirty="0" smtClean="0"/>
              <a:t>Dependence Vector</a:t>
            </a:r>
            <a:r>
              <a:rPr lang="ja-JP" altLang="en-US" dirty="0" smtClean="0"/>
              <a:t>を見ればわかる</a:t>
            </a:r>
            <a:endParaRPr kumimoji="1"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pic>
        <p:nvPicPr>
          <p:cNvPr id="4" name="Picture 2"/>
          <p:cNvPicPr>
            <a:picLocks noChangeAspect="1" noChangeArrowheads="1"/>
          </p:cNvPicPr>
          <p:nvPr/>
        </p:nvPicPr>
        <p:blipFill>
          <a:blip r:embed="rId2" cstate="print"/>
          <a:srcRect/>
          <a:stretch>
            <a:fillRect/>
          </a:stretch>
        </p:blipFill>
        <p:spPr bwMode="auto">
          <a:xfrm>
            <a:off x="500034" y="1753225"/>
            <a:ext cx="8286808" cy="4819047"/>
          </a:xfrm>
          <a:prstGeom prst="rect">
            <a:avLst/>
          </a:prstGeom>
          <a:noFill/>
          <a:ln w="9525">
            <a:noFill/>
            <a:miter lim="800000"/>
            <a:headEnd/>
            <a:tailEnd/>
          </a:ln>
        </p:spPr>
      </p:pic>
      <p:sp>
        <p:nvSpPr>
          <p:cNvPr id="5" name="円形吹き出し 4"/>
          <p:cNvSpPr/>
          <p:nvPr/>
        </p:nvSpPr>
        <p:spPr>
          <a:xfrm>
            <a:off x="1785918" y="-24"/>
            <a:ext cx="7215238" cy="1785950"/>
          </a:xfrm>
          <a:prstGeom prst="wedgeEllipseCallout">
            <a:avLst>
              <a:gd name="adj1" fmla="val -20629"/>
              <a:gd name="adj2" fmla="val 145906"/>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全ての制約で</a:t>
            </a:r>
            <a:endParaRPr kumimoji="1" lang="en-US" altLang="ja-JP" sz="2800" dirty="0" smtClean="0"/>
          </a:p>
          <a:p>
            <a:pPr algn="ctr"/>
            <a:r>
              <a:rPr kumimoji="1" lang="ja-JP" altLang="en-US" sz="2800" dirty="0" smtClean="0"/>
              <a:t>「昇順がいいか降順がいいか」が揃ってる次元から順にループ</a:t>
            </a:r>
            <a:endParaRPr kumimoji="1" lang="ja-JP" altLang="en-US" sz="2800" dirty="0"/>
          </a:p>
        </p:txBody>
      </p:sp>
      <p:sp>
        <p:nvSpPr>
          <p:cNvPr id="6" name="円形吹き出し 5"/>
          <p:cNvSpPr/>
          <p:nvPr/>
        </p:nvSpPr>
        <p:spPr>
          <a:xfrm>
            <a:off x="-71470" y="4071942"/>
            <a:ext cx="2500298" cy="1785950"/>
          </a:xfrm>
          <a:prstGeom prst="wedgeEllipseCallout">
            <a:avLst>
              <a:gd name="adj1" fmla="val 59421"/>
              <a:gd name="adj2" fmla="val 29469"/>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smtClean="0"/>
              <a:t>もう考え</a:t>
            </a:r>
            <a:r>
              <a:rPr kumimoji="1" lang="en-US" altLang="ja-JP" sz="2800" dirty="0" smtClean="0"/>
              <a:t/>
            </a:r>
            <a:br>
              <a:rPr kumimoji="1" lang="en-US" altLang="ja-JP" sz="2800" dirty="0" smtClean="0"/>
            </a:br>
            <a:r>
              <a:rPr kumimoji="1" lang="ja-JP" altLang="en-US" sz="2800" dirty="0" smtClean="0"/>
              <a:t>なくていい</a:t>
            </a:r>
            <a:r>
              <a:rPr kumimoji="1" lang="en-US" altLang="ja-JP" sz="2800" dirty="0" smtClean="0"/>
              <a:t/>
            </a:r>
            <a:br>
              <a:rPr kumimoji="1" lang="en-US" altLang="ja-JP" sz="2800" dirty="0" smtClean="0"/>
            </a:br>
            <a:r>
              <a:rPr kumimoji="1" lang="ja-JP" altLang="en-US" sz="2800" dirty="0" smtClean="0"/>
              <a:t>制約</a:t>
            </a:r>
            <a:endParaRPr kumimoji="1" lang="ja-JP"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600" y="2176450"/>
            <a:ext cx="7772400" cy="2324120"/>
          </a:xfrm>
        </p:spPr>
        <p:txBody>
          <a:bodyPr>
            <a:noAutofit/>
          </a:bodyPr>
          <a:lstStyle/>
          <a:p>
            <a:pPr algn="l"/>
            <a:r>
              <a:rPr kumimoji="1" lang="en-US" altLang="ja-JP" sz="2400" dirty="0" smtClean="0"/>
              <a:t>Reading</a:t>
            </a:r>
            <a:r>
              <a:rPr kumimoji="1" lang="en-US" altLang="ja-JP" sz="4000" dirty="0" smtClean="0"/>
              <a:t/>
            </a:r>
            <a:br>
              <a:rPr kumimoji="1" lang="en-US" altLang="ja-JP" sz="4000" dirty="0" smtClean="0"/>
            </a:br>
            <a:r>
              <a:rPr kumimoji="1" lang="en-US" altLang="ja-JP" sz="4000" dirty="0" smtClean="0"/>
              <a:t>“The Implementation and Evaluation of Fusion and Contraction in Array Languages”</a:t>
            </a:r>
            <a:br>
              <a:rPr kumimoji="1" lang="en-US" altLang="ja-JP" sz="4000" dirty="0" smtClean="0"/>
            </a:br>
            <a:r>
              <a:rPr kumimoji="1" lang="en-US" altLang="ja-JP" sz="2400" dirty="0" smtClean="0"/>
              <a:t>[E. C. Lewis, C. Lin, and L. Snyder]</a:t>
            </a:r>
            <a:r>
              <a:rPr kumimoji="1" lang="en-US" altLang="ja-JP" sz="3200" dirty="0" smtClean="0"/>
              <a:t/>
            </a:r>
            <a:br>
              <a:rPr kumimoji="1" lang="en-US" altLang="ja-JP" sz="3200" dirty="0" smtClean="0"/>
            </a:br>
            <a:r>
              <a:rPr kumimoji="1" lang="en-US" altLang="ja-JP" sz="3200" dirty="0" smtClean="0"/>
              <a:t/>
            </a:r>
            <a:br>
              <a:rPr kumimoji="1" lang="en-US" altLang="ja-JP" sz="3200" dirty="0" smtClean="0"/>
            </a:br>
            <a:r>
              <a:rPr kumimoji="1" lang="en-US" altLang="ja-JP" sz="3200" dirty="0" smtClean="0"/>
              <a:t/>
            </a:r>
            <a:br>
              <a:rPr kumimoji="1" lang="en-US" altLang="ja-JP" sz="3200" dirty="0" smtClean="0"/>
            </a:br>
            <a:r>
              <a:rPr kumimoji="1" lang="en-US" altLang="ja-JP" sz="3200" dirty="0" smtClean="0"/>
              <a:t>                                 </a:t>
            </a:r>
            <a:r>
              <a:rPr lang="ja-JP" altLang="en-US" sz="2800" dirty="0" smtClean="0"/>
              <a:t>  </a:t>
            </a:r>
            <a:r>
              <a:rPr lang="en-US" altLang="ja-JP" sz="2000" dirty="0" smtClean="0"/>
              <a:t>Citation Count  (ACM) 17</a:t>
            </a:r>
            <a:endParaRPr kumimoji="1" lang="ja-JP" altLang="en-US" sz="4000" dirty="0"/>
          </a:p>
        </p:txBody>
      </p:sp>
      <p:sp>
        <p:nvSpPr>
          <p:cNvPr id="3" name="サブタイトル 2"/>
          <p:cNvSpPr>
            <a:spLocks noGrp="1"/>
          </p:cNvSpPr>
          <p:nvPr>
            <p:ph type="subTitle" idx="1"/>
          </p:nvPr>
        </p:nvSpPr>
        <p:spPr>
          <a:xfrm>
            <a:off x="990600" y="4786322"/>
            <a:ext cx="6400800" cy="1571636"/>
          </a:xfrm>
        </p:spPr>
        <p:txBody>
          <a:bodyPr/>
          <a:lstStyle/>
          <a:p>
            <a:r>
              <a:rPr kumimoji="1" lang="en-US" altLang="ja-JP" sz="2400" dirty="0" err="1" smtClean="0"/>
              <a:t>pldir</a:t>
            </a:r>
            <a:r>
              <a:rPr kumimoji="1" lang="en-US" altLang="ja-JP" sz="2400" dirty="0" smtClean="0"/>
              <a:t> #2    2009/9/30</a:t>
            </a:r>
            <a:endParaRPr lang="en-US" altLang="ja-JP" sz="2400" dirty="0" smtClean="0"/>
          </a:p>
          <a:p>
            <a:r>
              <a:rPr kumimoji="1" lang="en-US" altLang="ja-JP" sz="2800" dirty="0" err="1" smtClean="0"/>
              <a:t>k.inaba</a:t>
            </a:r>
            <a:r>
              <a:rPr kumimoji="1" lang="en-US" altLang="ja-JP" sz="2800" dirty="0" smtClean="0"/>
              <a:t> (</a:t>
            </a:r>
            <a:r>
              <a:rPr kumimoji="1" lang="ja-JP" altLang="en-US" sz="2800" dirty="0" smtClean="0"/>
              <a:t>稲葉 一浩</a:t>
            </a:r>
            <a:r>
              <a:rPr kumimoji="1" lang="en-US" altLang="ja-JP" sz="2800" dirty="0" smtClean="0"/>
              <a:t>)</a:t>
            </a:r>
            <a:br>
              <a:rPr kumimoji="1" lang="en-US" altLang="ja-JP" sz="2800" dirty="0" smtClean="0"/>
            </a:br>
            <a:r>
              <a:rPr kumimoji="1" lang="en-US" altLang="ja-JP" sz="2800" dirty="0" smtClean="0">
                <a:hlinkClick r:id="rId2"/>
              </a:rPr>
              <a:t>http://www.kmonos.net/</a:t>
            </a:r>
            <a:r>
              <a:rPr kumimoji="1" lang="en-US" altLang="ja-JP" sz="2800" dirty="0" smtClean="0"/>
              <a:t> </a:t>
            </a:r>
            <a:endParaRPr kumimoji="1" lang="ja-JP"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評価・まとめ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論文の図など見ながら</a:t>
            </a:r>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8177242" cy="1143000"/>
          </a:xfrm>
        </p:spPr>
        <p:txBody>
          <a:bodyPr/>
          <a:lstStyle/>
          <a:p>
            <a:r>
              <a:rPr kumimoji="1" lang="en-US" altLang="ja-JP" sz="2000" dirty="0" smtClean="0"/>
              <a:t>(</a:t>
            </a:r>
            <a:r>
              <a:rPr kumimoji="1" lang="ja-JP" altLang="en-US" sz="2000" dirty="0" smtClean="0"/>
              <a:t>軽く読んだ方のメモ</a:t>
            </a:r>
            <a:r>
              <a:rPr kumimoji="1" lang="en-US" altLang="ja-JP" sz="2000" dirty="0" smtClean="0"/>
              <a:t>)</a:t>
            </a:r>
            <a:r>
              <a:rPr kumimoji="1" lang="en-US" altLang="ja-JP" dirty="0" smtClean="0"/>
              <a:t/>
            </a:r>
            <a:br>
              <a:rPr kumimoji="1" lang="en-US" altLang="ja-JP" dirty="0" smtClean="0"/>
            </a:br>
            <a:r>
              <a:rPr lang="en-US" altLang="ja-JP" dirty="0" smtClean="0"/>
              <a:t>“Type-Based Alias Analysis” 1/5</a:t>
            </a:r>
            <a:br>
              <a:rPr lang="en-US" altLang="ja-JP" dirty="0" smtClean="0"/>
            </a:br>
            <a:r>
              <a:rPr lang="en-US" altLang="ja-JP" sz="2000" dirty="0" smtClean="0"/>
              <a:t>[A. </a:t>
            </a:r>
            <a:r>
              <a:rPr lang="en-US" altLang="ja-JP" sz="2000" dirty="0" err="1" smtClean="0"/>
              <a:t>Diwan</a:t>
            </a:r>
            <a:r>
              <a:rPr lang="en-US" altLang="ja-JP" sz="2000" dirty="0" smtClean="0"/>
              <a:t>, K.S. McKinley, and J.E.B. Moss]     Citation Count (ACM) 35</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エイリアス解析したい</a:t>
            </a:r>
            <a:endParaRPr kumimoji="1" lang="en-US" altLang="ja-JP" dirty="0" smtClean="0"/>
          </a:p>
          <a:p>
            <a:pPr lvl="1"/>
            <a:r>
              <a:rPr lang="ja-JP" altLang="en-US" dirty="0" smtClean="0"/>
              <a:t>エイリアス解析＝「二つのメモリ参照式が同じメモリを指してる可能性があるやなしや？」</a:t>
            </a:r>
            <a:endParaRPr lang="en-US" altLang="ja-JP" dirty="0" smtClean="0"/>
          </a:p>
          <a:p>
            <a:r>
              <a:rPr kumimoji="1" lang="ja-JP" altLang="en-US" dirty="0" smtClean="0"/>
              <a:t>この論文の主張： 既存の方法は</a:t>
            </a:r>
            <a:endParaRPr kumimoji="1" lang="en-US" altLang="ja-JP" dirty="0" smtClean="0"/>
          </a:p>
          <a:p>
            <a:pPr lvl="1"/>
            <a:r>
              <a:rPr kumimoji="1" lang="ja-JP" altLang="en-US" dirty="0" smtClean="0"/>
              <a:t>マジメにやりすぎてて重い。使えない</a:t>
            </a:r>
            <a:endParaRPr kumimoji="1" lang="en-US" altLang="ja-JP" dirty="0" smtClean="0"/>
          </a:p>
          <a:p>
            <a:pPr lvl="1"/>
            <a:r>
              <a:rPr lang="ja-JP" altLang="en-US" dirty="0" smtClean="0"/>
              <a:t>評価方法が「どれだけ</a:t>
            </a:r>
            <a:r>
              <a:rPr lang="en-US" altLang="ja-JP" dirty="0" smtClean="0"/>
              <a:t>alias</a:t>
            </a:r>
            <a:r>
              <a:rPr lang="ja-JP" altLang="en-US" dirty="0" smtClean="0"/>
              <a:t>の可能性を正しく判定できたかの割合」なのが気にくわない</a:t>
            </a:r>
            <a:endParaRPr lang="en-US" altLang="ja-JP" dirty="0" smtClean="0"/>
          </a:p>
          <a:p>
            <a:pPr lvl="2"/>
            <a:r>
              <a:rPr lang="ja-JP" altLang="en-US" dirty="0" smtClean="0"/>
              <a:t>エイリアス解析結果によって「得られる最適化の機会の割合」でも評価すべき</a:t>
            </a:r>
            <a:endParaRPr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8177242" cy="1143000"/>
          </a:xfrm>
        </p:spPr>
        <p:txBody>
          <a:bodyPr/>
          <a:lstStyle/>
          <a:p>
            <a:r>
              <a:rPr kumimoji="1" lang="en-US" altLang="ja-JP" sz="2000" dirty="0" smtClean="0"/>
              <a:t>(</a:t>
            </a:r>
            <a:r>
              <a:rPr kumimoji="1" lang="ja-JP" altLang="en-US" sz="2000" dirty="0" smtClean="0"/>
              <a:t>軽く読んだ方のメモ</a:t>
            </a:r>
            <a:r>
              <a:rPr kumimoji="1" lang="en-US" altLang="ja-JP" sz="2000" dirty="0" smtClean="0"/>
              <a:t>)</a:t>
            </a:r>
            <a:r>
              <a:rPr kumimoji="1" lang="en-US" altLang="ja-JP" dirty="0" smtClean="0"/>
              <a:t/>
            </a:r>
            <a:br>
              <a:rPr kumimoji="1" lang="en-US" altLang="ja-JP" dirty="0" smtClean="0"/>
            </a:br>
            <a:r>
              <a:rPr lang="en-US" altLang="ja-JP" dirty="0" smtClean="0"/>
              <a:t>“Type-Based Alias Analysis” 2/5</a:t>
            </a:r>
            <a:br>
              <a:rPr lang="en-US" altLang="ja-JP" dirty="0" smtClean="0"/>
            </a:br>
            <a:r>
              <a:rPr lang="en-US" altLang="ja-JP" sz="2000" dirty="0" smtClean="0"/>
              <a:t> [A. </a:t>
            </a:r>
            <a:r>
              <a:rPr lang="en-US" altLang="ja-JP" sz="2000" dirty="0" err="1" smtClean="0"/>
              <a:t>Diwan</a:t>
            </a:r>
            <a:r>
              <a:rPr lang="en-US" altLang="ja-JP" sz="2000" dirty="0" smtClean="0"/>
              <a:t>, K.S. McKinley, and J.E.B. Moss]    Citation Count (ACM) 35</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この論文の出す対案： 型でやる</a:t>
            </a:r>
            <a:endParaRPr lang="en-US" altLang="ja-JP" dirty="0" smtClean="0"/>
          </a:p>
          <a:p>
            <a:pPr lvl="1"/>
            <a:r>
              <a:rPr lang="ja-JP" altLang="en-US" dirty="0" smtClean="0"/>
              <a:t>ややこしい新規な型システムとかではなく、</a:t>
            </a:r>
            <a:r>
              <a:rPr lang="en-US" altLang="ja-JP" dirty="0" smtClean="0"/>
              <a:t/>
            </a:r>
            <a:br>
              <a:rPr lang="en-US" altLang="ja-JP" dirty="0" smtClean="0"/>
            </a:br>
            <a:r>
              <a:rPr lang="ja-JP" altLang="en-US" dirty="0" smtClean="0"/>
              <a:t>ホントに今そこらの言語にあるような型でやる</a:t>
            </a:r>
            <a:endParaRPr lang="en-US" altLang="ja-JP" dirty="0" smtClean="0"/>
          </a:p>
          <a:p>
            <a:pPr lvl="1"/>
            <a:r>
              <a:rPr lang="ja-JP" altLang="en-US" dirty="0" smtClean="0"/>
              <a:t>主として対象は </a:t>
            </a:r>
            <a:r>
              <a:rPr lang="en-US" altLang="ja-JP" dirty="0" smtClean="0"/>
              <a:t>Modula-3 (C</a:t>
            </a:r>
            <a:r>
              <a:rPr lang="ja-JP" altLang="en-US" dirty="0" smtClean="0"/>
              <a:t>と違って型安全</a:t>
            </a:r>
            <a:r>
              <a:rPr lang="en-US" altLang="ja-JP" dirty="0" smtClean="0"/>
              <a:t>)</a:t>
            </a:r>
          </a:p>
          <a:p>
            <a:r>
              <a:rPr lang="en-US" altLang="ja-JP" dirty="0" smtClean="0"/>
              <a:t>LV1 [</a:t>
            </a:r>
            <a:r>
              <a:rPr lang="en-US" altLang="ja-JP" dirty="0" err="1" smtClean="0"/>
              <a:t>TypeDecl</a:t>
            </a:r>
            <a:r>
              <a:rPr lang="en-US" altLang="ja-JP" dirty="0" smtClean="0"/>
              <a:t>]</a:t>
            </a:r>
          </a:p>
          <a:p>
            <a:pPr lvl="1"/>
            <a:r>
              <a:rPr lang="ja-JP" altLang="en-US" dirty="0" smtClean="0"/>
              <a:t>型が違うメモリ参照は同じ所を決して指さない</a:t>
            </a:r>
            <a:endParaRPr lang="en-US" altLang="ja-JP" dirty="0" smtClean="0"/>
          </a:p>
          <a:p>
            <a:pPr lvl="2"/>
            <a:r>
              <a:rPr lang="en-US" altLang="ja-JP" dirty="0" err="1" smtClean="0"/>
              <a:t>mayAlias</a:t>
            </a:r>
            <a:r>
              <a:rPr lang="en-US" altLang="ja-JP" dirty="0" smtClean="0"/>
              <a:t>(e1,e2) =</a:t>
            </a:r>
            <a:br>
              <a:rPr lang="en-US" altLang="ja-JP" dirty="0" smtClean="0"/>
            </a:br>
            <a:r>
              <a:rPr lang="en-US" altLang="ja-JP" dirty="0" smtClean="0"/>
              <a:t> subtypes(type(e1))</a:t>
            </a:r>
            <a:r>
              <a:rPr lang="ja-JP" altLang="en-US" dirty="0" smtClean="0"/>
              <a:t>∩</a:t>
            </a:r>
            <a:r>
              <a:rPr lang="en-US" altLang="ja-JP" dirty="0" smtClean="0"/>
              <a:t>subtypes(type(e2))</a:t>
            </a:r>
            <a:r>
              <a:rPr lang="ja-JP" altLang="en-US" dirty="0" smtClean="0"/>
              <a:t>≠</a:t>
            </a:r>
            <a:r>
              <a:rPr lang="en-US" altLang="ja-JP" dirty="0" smtClean="0"/>
              <a:t>Φ</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8177242" cy="1143000"/>
          </a:xfrm>
        </p:spPr>
        <p:txBody>
          <a:bodyPr/>
          <a:lstStyle/>
          <a:p>
            <a:r>
              <a:rPr kumimoji="1" lang="en-US" altLang="ja-JP" sz="2000" dirty="0" smtClean="0"/>
              <a:t>(</a:t>
            </a:r>
            <a:r>
              <a:rPr kumimoji="1" lang="ja-JP" altLang="en-US" sz="2000" dirty="0" smtClean="0"/>
              <a:t>軽く読んだ方のメモ</a:t>
            </a:r>
            <a:r>
              <a:rPr kumimoji="1" lang="en-US" altLang="ja-JP" sz="2000" dirty="0" smtClean="0"/>
              <a:t>)</a:t>
            </a:r>
            <a:r>
              <a:rPr kumimoji="1" lang="en-US" altLang="ja-JP" dirty="0" smtClean="0"/>
              <a:t/>
            </a:r>
            <a:br>
              <a:rPr kumimoji="1" lang="en-US" altLang="ja-JP" dirty="0" smtClean="0"/>
            </a:br>
            <a:r>
              <a:rPr lang="en-US" altLang="ja-JP" dirty="0" smtClean="0"/>
              <a:t>“Type-Based Alias Analysis” 3/5</a:t>
            </a:r>
            <a:br>
              <a:rPr lang="en-US" altLang="ja-JP" dirty="0" smtClean="0"/>
            </a:br>
            <a:r>
              <a:rPr lang="en-US" altLang="ja-JP" sz="2000" dirty="0" smtClean="0"/>
              <a:t> [A. </a:t>
            </a:r>
            <a:r>
              <a:rPr lang="en-US" altLang="ja-JP" sz="2000" dirty="0" err="1" smtClean="0"/>
              <a:t>Diwan</a:t>
            </a:r>
            <a:r>
              <a:rPr lang="en-US" altLang="ja-JP" sz="2000" dirty="0" smtClean="0"/>
              <a:t>, K.S. McKinley, and J.E.B. Moss]    Citation Count (ACM) 35</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LV2 [</a:t>
            </a:r>
            <a:r>
              <a:rPr lang="en-US" altLang="ja-JP" dirty="0" err="1" smtClean="0"/>
              <a:t>FieldTypeDecl</a:t>
            </a:r>
            <a:r>
              <a:rPr lang="en-US" altLang="ja-JP" dirty="0" smtClean="0"/>
              <a:t>]</a:t>
            </a:r>
          </a:p>
          <a:p>
            <a:pPr lvl="1"/>
            <a:r>
              <a:rPr lang="ja-JP" altLang="en-US" dirty="0" smtClean="0"/>
              <a:t>違うフィールドへのアクセスは違うメモリ参照</a:t>
            </a:r>
            <a:endParaRPr lang="en-US" altLang="ja-JP" dirty="0" smtClean="0"/>
          </a:p>
          <a:p>
            <a:pPr lvl="2"/>
            <a:r>
              <a:rPr lang="en-US" altLang="ja-JP" dirty="0" err="1" smtClean="0"/>
              <a:t>mayAlias</a:t>
            </a:r>
            <a:r>
              <a:rPr lang="en-US" altLang="ja-JP" dirty="0" smtClean="0"/>
              <a:t>(e1.field1,e2.field2) =</a:t>
            </a:r>
            <a:br>
              <a:rPr lang="en-US" altLang="ja-JP" dirty="0" smtClean="0"/>
            </a:br>
            <a:r>
              <a:rPr lang="en-US" altLang="ja-JP" dirty="0" smtClean="0"/>
              <a:t>   [</a:t>
            </a:r>
            <a:r>
              <a:rPr lang="en-US" altLang="ja-JP" dirty="0" err="1" smtClean="0"/>
              <a:t>TypeDecl</a:t>
            </a:r>
            <a:r>
              <a:rPr lang="en-US" altLang="ja-JP" dirty="0" smtClean="0"/>
              <a:t>] &amp; field1==field2</a:t>
            </a:r>
          </a:p>
          <a:p>
            <a:r>
              <a:rPr lang="en-US" altLang="ja-JP" dirty="0" smtClean="0"/>
              <a:t>LV3 [</a:t>
            </a:r>
            <a:r>
              <a:rPr lang="en-US" altLang="ja-JP" dirty="0" err="1" smtClean="0"/>
              <a:t>SMTypeRefs</a:t>
            </a:r>
            <a:r>
              <a:rPr lang="en-US" altLang="ja-JP" dirty="0" smtClean="0"/>
              <a:t>]</a:t>
            </a:r>
          </a:p>
          <a:p>
            <a:pPr lvl="1"/>
            <a:r>
              <a:rPr lang="en-US" altLang="ja-JP" dirty="0" smtClean="0"/>
              <a:t>LV1</a:t>
            </a:r>
            <a:r>
              <a:rPr lang="ja-JP" altLang="en-US" dirty="0" smtClean="0"/>
              <a:t>は変数の宣言型を使ってたが一般的すぎ</a:t>
            </a:r>
            <a:endParaRPr lang="en-US" altLang="ja-JP" dirty="0" smtClean="0"/>
          </a:p>
          <a:p>
            <a:pPr lvl="2"/>
            <a:r>
              <a:rPr lang="en-US" altLang="ja-JP" dirty="0" smtClean="0"/>
              <a:t>e1 := e2 </a:t>
            </a:r>
            <a:r>
              <a:rPr lang="ja-JP" altLang="en-US" dirty="0" smtClean="0"/>
              <a:t>という代入がプログラムにあったら</a:t>
            </a:r>
            <a:endParaRPr lang="en-US" altLang="ja-JP" dirty="0" smtClean="0"/>
          </a:p>
          <a:p>
            <a:pPr lvl="2"/>
            <a:r>
              <a:rPr lang="en-US" altLang="ja-JP" dirty="0" smtClean="0"/>
              <a:t>type(e1)</a:t>
            </a:r>
            <a:r>
              <a:rPr lang="ja-JP" altLang="en-US" dirty="0" smtClean="0"/>
              <a:t>と</a:t>
            </a:r>
            <a:r>
              <a:rPr lang="en-US" altLang="ja-JP" dirty="0" smtClean="0"/>
              <a:t>type(e2)</a:t>
            </a:r>
            <a:r>
              <a:rPr lang="ja-JP" altLang="en-US" dirty="0" smtClean="0"/>
              <a:t>を同値類に突っ込む</a:t>
            </a:r>
            <a:endParaRPr lang="en-US" altLang="ja-JP" dirty="0" smtClean="0"/>
          </a:p>
          <a:p>
            <a:pPr lvl="2"/>
            <a:r>
              <a:rPr lang="en-US" altLang="ja-JP" dirty="0" err="1" smtClean="0"/>
              <a:t>mayAlias</a:t>
            </a:r>
            <a:r>
              <a:rPr lang="en-US" altLang="ja-JP" dirty="0" smtClean="0"/>
              <a:t> = (subtypes</a:t>
            </a:r>
            <a:r>
              <a:rPr lang="ja-JP" altLang="en-US" dirty="0" smtClean="0"/>
              <a:t>∩</a:t>
            </a:r>
            <a:r>
              <a:rPr lang="en-US" altLang="ja-JP" dirty="0" err="1" smtClean="0"/>
              <a:t>eqclass</a:t>
            </a:r>
            <a:r>
              <a:rPr lang="en-US" altLang="ja-JP" dirty="0" smtClean="0"/>
              <a:t>)(type(e1))</a:t>
            </a:r>
            <a:r>
              <a:rPr lang="ja-JP" altLang="en-US" dirty="0" smtClean="0"/>
              <a:t>∩同</a:t>
            </a:r>
            <a:r>
              <a:rPr lang="en-US" altLang="ja-JP" dirty="0" smtClean="0"/>
              <a:t>(e2)</a:t>
            </a:r>
            <a:r>
              <a:rPr lang="ja-JP" altLang="en-US" dirty="0" smtClean="0"/>
              <a:t>≠</a:t>
            </a:r>
            <a:r>
              <a:rPr lang="en-US" altLang="ja-JP" dirty="0" smtClean="0"/>
              <a:t>Φ</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8177242" cy="1143000"/>
          </a:xfrm>
        </p:spPr>
        <p:txBody>
          <a:bodyPr/>
          <a:lstStyle/>
          <a:p>
            <a:r>
              <a:rPr kumimoji="1" lang="en-US" altLang="ja-JP" sz="2000" dirty="0" smtClean="0"/>
              <a:t>(</a:t>
            </a:r>
            <a:r>
              <a:rPr kumimoji="1" lang="ja-JP" altLang="en-US" sz="2000" dirty="0" smtClean="0"/>
              <a:t>軽く読んだ方のメモ</a:t>
            </a:r>
            <a:r>
              <a:rPr kumimoji="1" lang="en-US" altLang="ja-JP" sz="2000" dirty="0" smtClean="0"/>
              <a:t>)</a:t>
            </a:r>
            <a:r>
              <a:rPr kumimoji="1" lang="en-US" altLang="ja-JP" dirty="0" smtClean="0"/>
              <a:t/>
            </a:r>
            <a:br>
              <a:rPr kumimoji="1" lang="en-US" altLang="ja-JP" dirty="0" smtClean="0"/>
            </a:br>
            <a:r>
              <a:rPr lang="en-US" altLang="ja-JP" dirty="0" smtClean="0"/>
              <a:t>“Type-Based Alias Analysis” 4/5</a:t>
            </a:r>
            <a:br>
              <a:rPr lang="en-US" altLang="ja-JP" dirty="0" smtClean="0"/>
            </a:br>
            <a:r>
              <a:rPr lang="en-US" altLang="ja-JP" sz="2000" dirty="0" smtClean="0"/>
              <a:t> [A. </a:t>
            </a:r>
            <a:r>
              <a:rPr lang="en-US" altLang="ja-JP" sz="2000" dirty="0" err="1" smtClean="0"/>
              <a:t>Diwan</a:t>
            </a:r>
            <a:r>
              <a:rPr lang="en-US" altLang="ja-JP" sz="2000" dirty="0" smtClean="0"/>
              <a:t>, K.S. McKinley, and J.E.B. Moss]    Citation Count (ACM) 35</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LV1 </a:t>
            </a:r>
            <a:r>
              <a:rPr lang="ja-JP" altLang="en-US" sz="2800" dirty="0" smtClean="0"/>
              <a:t>だと</a:t>
            </a:r>
            <a:endParaRPr lang="en-US" altLang="ja-JP" sz="2800" dirty="0" smtClean="0"/>
          </a:p>
          <a:p>
            <a:pPr lvl="1"/>
            <a:r>
              <a:rPr lang="en-US" altLang="ja-JP" sz="2400" dirty="0" err="1" smtClean="0"/>
              <a:t>ArrayList</a:t>
            </a:r>
            <a:r>
              <a:rPr lang="en-US" altLang="ja-JP" sz="2400" dirty="0" smtClean="0"/>
              <a:t> </a:t>
            </a:r>
            <a:r>
              <a:rPr lang="ja-JP" altLang="en-US" sz="2400" dirty="0" smtClean="0"/>
              <a:t>型の変数と </a:t>
            </a:r>
            <a:r>
              <a:rPr lang="en-US" altLang="ja-JP" sz="2400" dirty="0" smtClean="0"/>
              <a:t>List </a:t>
            </a:r>
            <a:r>
              <a:rPr lang="ja-JP" altLang="en-US" sz="2400" dirty="0" smtClean="0"/>
              <a:t>型の変数は、</a:t>
            </a:r>
            <a:r>
              <a:rPr lang="en-US" altLang="ja-JP" sz="2400" dirty="0" smtClean="0"/>
              <a:t/>
            </a:r>
            <a:br>
              <a:rPr lang="en-US" altLang="ja-JP" sz="2400" dirty="0" smtClean="0"/>
            </a:br>
            <a:r>
              <a:rPr lang="ja-JP" altLang="en-US" sz="2400" dirty="0" smtClean="0"/>
              <a:t>常に、エイリアスの可能性ありと判定される</a:t>
            </a:r>
            <a:endParaRPr lang="en-US" altLang="ja-JP" sz="2400" dirty="0" smtClean="0"/>
          </a:p>
          <a:p>
            <a:r>
              <a:rPr lang="en-US" altLang="ja-JP" sz="2800" dirty="0" smtClean="0"/>
              <a:t>LV3 </a:t>
            </a:r>
            <a:r>
              <a:rPr lang="ja-JP" altLang="en-US" sz="2800" dirty="0" smtClean="0"/>
              <a:t>だと</a:t>
            </a:r>
            <a:endParaRPr lang="en-US" altLang="ja-JP" sz="2800" dirty="0" smtClean="0"/>
          </a:p>
          <a:p>
            <a:pPr lvl="1"/>
            <a:r>
              <a:rPr lang="ja-JP" altLang="en-US" sz="2400" dirty="0" smtClean="0"/>
              <a:t>プログラム中に </a:t>
            </a:r>
            <a:r>
              <a:rPr lang="en-US" altLang="ja-JP" sz="2400" dirty="0" err="1" smtClean="0"/>
              <a:t>ArrayList</a:t>
            </a:r>
            <a:r>
              <a:rPr lang="en-US" altLang="ja-JP" sz="2400" dirty="0" smtClean="0"/>
              <a:t> </a:t>
            </a:r>
            <a:r>
              <a:rPr lang="ja-JP" altLang="en-US" sz="2400" dirty="0" smtClean="0"/>
              <a:t>型と </a:t>
            </a:r>
            <a:r>
              <a:rPr lang="en-US" altLang="ja-JP" sz="2400" dirty="0" smtClean="0"/>
              <a:t>List </a:t>
            </a:r>
            <a:r>
              <a:rPr lang="ja-JP" altLang="en-US" sz="2400" dirty="0" smtClean="0"/>
              <a:t>型の間の代入がなければ（</a:t>
            </a:r>
            <a:r>
              <a:rPr lang="en-US" altLang="ja-JP" sz="2400" dirty="0" smtClean="0"/>
              <a:t>i.e., </a:t>
            </a:r>
            <a:r>
              <a:rPr lang="ja-JP" altLang="en-US" sz="2400" dirty="0" smtClean="0"/>
              <a:t>プログラマが</a:t>
            </a:r>
            <a:r>
              <a:rPr lang="en-US" altLang="ja-JP" sz="2400" dirty="0" err="1" smtClean="0"/>
              <a:t>ArrayList</a:t>
            </a:r>
            <a:r>
              <a:rPr lang="ja-JP" altLang="en-US" sz="2400" dirty="0" smtClean="0"/>
              <a:t>は常に</a:t>
            </a:r>
            <a:r>
              <a:rPr lang="en-US" altLang="ja-JP" sz="2400" dirty="0" err="1" smtClean="0"/>
              <a:t>ArrayList</a:t>
            </a:r>
            <a:r>
              <a:rPr lang="ja-JP" altLang="en-US" sz="2400" dirty="0" smtClean="0"/>
              <a:t>型で使い、</a:t>
            </a:r>
            <a:r>
              <a:rPr lang="en-US" altLang="ja-JP" sz="2400" dirty="0" smtClean="0"/>
              <a:t>List</a:t>
            </a:r>
            <a:r>
              <a:rPr lang="ja-JP" altLang="en-US" sz="2400" dirty="0" err="1" smtClean="0"/>
              <a:t>には</a:t>
            </a:r>
            <a:r>
              <a:rPr lang="ja-JP" altLang="en-US" sz="2400" dirty="0" smtClean="0"/>
              <a:t>入れないでいれば） エイリアスの可能性なしと判定</a:t>
            </a:r>
            <a:endParaRPr lang="en-US" altLang="ja-JP" sz="2400" dirty="0" smtClean="0"/>
          </a:p>
          <a:p>
            <a:pPr lvl="1"/>
            <a:r>
              <a:rPr lang="ja-JP" altLang="en-US" sz="2400" dirty="0" smtClean="0"/>
              <a:t>いずれにせよ、ぴったり同じ型の変数は依然として常にエイリアスの可能性ありと判定</a:t>
            </a:r>
            <a:endParaRPr lang="en-US" altLang="ja-JP"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304800"/>
            <a:ext cx="8177242" cy="1143000"/>
          </a:xfrm>
        </p:spPr>
        <p:txBody>
          <a:bodyPr/>
          <a:lstStyle/>
          <a:p>
            <a:r>
              <a:rPr kumimoji="1" lang="en-US" altLang="ja-JP" sz="2000" dirty="0" smtClean="0"/>
              <a:t>(</a:t>
            </a:r>
            <a:r>
              <a:rPr kumimoji="1" lang="ja-JP" altLang="en-US" sz="2000" dirty="0" smtClean="0"/>
              <a:t>軽く読んだ方のメモ</a:t>
            </a:r>
            <a:r>
              <a:rPr kumimoji="1" lang="en-US" altLang="ja-JP" sz="2000" dirty="0" smtClean="0"/>
              <a:t>)</a:t>
            </a:r>
            <a:r>
              <a:rPr kumimoji="1" lang="en-US" altLang="ja-JP" dirty="0" smtClean="0"/>
              <a:t/>
            </a:r>
            <a:br>
              <a:rPr kumimoji="1" lang="en-US" altLang="ja-JP" dirty="0" smtClean="0"/>
            </a:br>
            <a:r>
              <a:rPr lang="en-US" altLang="ja-JP" dirty="0" smtClean="0"/>
              <a:t>“Type-Based Alias Analysis” 5/5</a:t>
            </a:r>
            <a:br>
              <a:rPr lang="en-US" altLang="ja-JP" dirty="0" smtClean="0"/>
            </a:br>
            <a:r>
              <a:rPr lang="en-US" altLang="ja-JP" sz="2000" dirty="0" smtClean="0"/>
              <a:t> [A. </a:t>
            </a:r>
            <a:r>
              <a:rPr lang="en-US" altLang="ja-JP" sz="2000" dirty="0" err="1" smtClean="0"/>
              <a:t>Diwan</a:t>
            </a:r>
            <a:r>
              <a:rPr lang="en-US" altLang="ja-JP" sz="2000" dirty="0" smtClean="0"/>
              <a:t>, K.S. McKinley, and J.E.B. Moss]     Citation Count (ACM) 35</a:t>
            </a:r>
            <a:endParaRPr kumimoji="1" lang="ja-JP" altLang="en-US" dirty="0"/>
          </a:p>
        </p:txBody>
      </p:sp>
      <p:sp>
        <p:nvSpPr>
          <p:cNvPr id="3" name="コンテンツ プレースホルダ 2"/>
          <p:cNvSpPr>
            <a:spLocks noGrp="1"/>
          </p:cNvSpPr>
          <p:nvPr>
            <p:ph idx="1"/>
          </p:nvPr>
        </p:nvSpPr>
        <p:spPr/>
        <p:txBody>
          <a:bodyPr/>
          <a:lstStyle/>
          <a:p>
            <a:r>
              <a:rPr lang="ja-JP" altLang="en-US" dirty="0" err="1" smtClean="0"/>
              <a:t>すっごい</a:t>
            </a:r>
            <a:r>
              <a:rPr lang="ja-JP" altLang="en-US" dirty="0" smtClean="0"/>
              <a:t>シンプル。速い</a:t>
            </a:r>
            <a:endParaRPr lang="en-US" altLang="ja-JP" dirty="0" smtClean="0"/>
          </a:p>
          <a:p>
            <a:pPr lvl="1"/>
            <a:r>
              <a:rPr lang="ja-JP" altLang="en-US" dirty="0" smtClean="0"/>
              <a:t>プログラムサイズの線形時間に近い</a:t>
            </a:r>
            <a:r>
              <a:rPr lang="en-US" altLang="ja-JP" dirty="0" smtClean="0"/>
              <a:t>(</a:t>
            </a:r>
            <a:r>
              <a:rPr lang="ja-JP" altLang="en-US" dirty="0" smtClean="0"/>
              <a:t>と思う</a:t>
            </a:r>
            <a:r>
              <a:rPr lang="en-US" altLang="ja-JP" dirty="0" smtClean="0"/>
              <a:t>)</a:t>
            </a:r>
          </a:p>
          <a:p>
            <a:pPr lvl="1"/>
            <a:r>
              <a:rPr lang="ja-JP" altLang="en-US" dirty="0" smtClean="0"/>
              <a:t>でもこんなんで精度出るの？</a:t>
            </a:r>
            <a:endParaRPr lang="en-US" altLang="ja-JP" dirty="0" smtClean="0"/>
          </a:p>
          <a:p>
            <a:r>
              <a:rPr lang="en-US" altLang="ja-JP" dirty="0" smtClean="0"/>
              <a:t>RLE (Redundant Load Elimination)</a:t>
            </a:r>
            <a:r>
              <a:rPr lang="ja-JP" altLang="en-US" dirty="0" smtClean="0"/>
              <a:t>という最適化に対する有効度で評価</a:t>
            </a:r>
            <a:endParaRPr lang="en-US" altLang="ja-JP" dirty="0" smtClean="0"/>
          </a:p>
          <a:p>
            <a:pPr lvl="1"/>
            <a:r>
              <a:rPr lang="ja-JP" altLang="en-US" smtClean="0"/>
              <a:t>わるくない</a:t>
            </a:r>
            <a:endParaRPr lang="en-US" altLang="ja-JP" dirty="0" smtClean="0"/>
          </a:p>
          <a:p>
            <a:pPr lvl="1"/>
            <a:r>
              <a:rPr lang="ja-JP" altLang="en-US" dirty="0" smtClean="0"/>
              <a:t>これだけでも、</a:t>
            </a:r>
            <a:r>
              <a:rPr lang="en-US" altLang="ja-JP" dirty="0" smtClean="0"/>
              <a:t>8</a:t>
            </a:r>
            <a:r>
              <a:rPr lang="ja-JP" altLang="en-US" dirty="0" smtClean="0"/>
              <a:t>個中</a:t>
            </a:r>
            <a:r>
              <a:rPr lang="en-US" altLang="ja-JP" dirty="0" smtClean="0"/>
              <a:t>6</a:t>
            </a:r>
            <a:r>
              <a:rPr lang="ja-JP" altLang="en-US" dirty="0" smtClean="0"/>
              <a:t>個のベンチマークで</a:t>
            </a:r>
            <a:r>
              <a:rPr lang="en-US" altLang="ja-JP" dirty="0" smtClean="0"/>
              <a:t/>
            </a:r>
            <a:br>
              <a:rPr lang="en-US" altLang="ja-JP" dirty="0" smtClean="0"/>
            </a:br>
            <a:r>
              <a:rPr lang="en-US" altLang="ja-JP" dirty="0" smtClean="0"/>
              <a:t>RL</a:t>
            </a:r>
            <a:r>
              <a:rPr lang="ja-JP" altLang="en-US" dirty="0" smtClean="0"/>
              <a:t>の</a:t>
            </a:r>
            <a:r>
              <a:rPr lang="en-US" altLang="ja-JP" dirty="0" smtClean="0"/>
              <a:t>95%</a:t>
            </a:r>
            <a:r>
              <a:rPr lang="ja-JP" altLang="en-US" dirty="0" smtClean="0"/>
              <a:t>以上を検出できた</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配列演算できる言語がある</a:t>
            </a:r>
            <a:endParaRPr kumimoji="1" lang="en-US" altLang="ja-JP" dirty="0" smtClean="0"/>
          </a:p>
          <a:p>
            <a:pPr lvl="1"/>
            <a:r>
              <a:rPr lang="en-US" altLang="ja-JP" dirty="0" smtClean="0"/>
              <a:t>Fortran 90</a:t>
            </a:r>
          </a:p>
          <a:p>
            <a:pPr lvl="1"/>
            <a:r>
              <a:rPr kumimoji="1" lang="en-US" altLang="ja-JP" dirty="0" smtClean="0"/>
              <a:t>High Performance Fortran</a:t>
            </a:r>
          </a:p>
          <a:p>
            <a:pPr lvl="1"/>
            <a:r>
              <a:rPr lang="en-US" altLang="ja-JP" dirty="0" smtClean="0"/>
              <a:t>ZPL</a:t>
            </a:r>
          </a:p>
          <a:p>
            <a:endParaRPr lang="en-US" altLang="ja-JP" dirty="0" smtClean="0"/>
          </a:p>
          <a:p>
            <a:r>
              <a:rPr lang="ja-JP" altLang="en-US" dirty="0" smtClean="0"/>
              <a:t>例</a:t>
            </a:r>
            <a:endParaRPr lang="en-US" altLang="ja-JP" dirty="0" smtClean="0"/>
          </a:p>
          <a:p>
            <a:pPr>
              <a:buNone/>
            </a:pPr>
            <a:endParaRPr lang="en-US" altLang="ja-JP" dirty="0" smtClean="0"/>
          </a:p>
          <a:p>
            <a:pPr lvl="1"/>
            <a:endParaRPr kumimoji="1" lang="ja-JP" altLang="en-US" dirty="0"/>
          </a:p>
        </p:txBody>
      </p:sp>
      <p:sp>
        <p:nvSpPr>
          <p:cNvPr id="6" name="テキスト ボックス 5"/>
          <p:cNvSpPr txBox="1"/>
          <p:nvPr/>
        </p:nvSpPr>
        <p:spPr>
          <a:xfrm>
            <a:off x="1928794" y="4192510"/>
            <a:ext cx="6858048" cy="230832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400" dirty="0" smtClean="0"/>
              <a:t>A(1:n, 1:m) =</a:t>
            </a:r>
            <a:br>
              <a:rPr kumimoji="1" lang="en-US" altLang="ja-JP" sz="2400" dirty="0" smtClean="0"/>
            </a:br>
            <a:r>
              <a:rPr kumimoji="1" lang="en-US" altLang="ja-JP" sz="2400" dirty="0" smtClean="0"/>
              <a:t>     B(1:n, 1:m) + C(1:n, 2:m+1) * D(0:n-1,1:m)</a:t>
            </a:r>
          </a:p>
          <a:p>
            <a:endParaRPr lang="en-US" altLang="ja-JP" sz="2400" dirty="0" smtClean="0"/>
          </a:p>
          <a:p>
            <a:r>
              <a:rPr lang="en-US" altLang="ja-JP" sz="2400" dirty="0" smtClean="0">
                <a:solidFill>
                  <a:srgbClr val="00B050"/>
                </a:solidFill>
              </a:rPr>
              <a:t>// for( </a:t>
            </a:r>
            <a:r>
              <a:rPr lang="en-US" altLang="ja-JP" sz="2400" dirty="0" err="1" smtClean="0">
                <a:solidFill>
                  <a:srgbClr val="00B050"/>
                </a:solidFill>
              </a:rPr>
              <a:t>i</a:t>
            </a:r>
            <a:r>
              <a:rPr lang="en-US" altLang="ja-JP" sz="2400" dirty="0" smtClean="0">
                <a:solidFill>
                  <a:srgbClr val="00B050"/>
                </a:solidFill>
              </a:rPr>
              <a:t>=1; </a:t>
            </a:r>
            <a:r>
              <a:rPr lang="en-US" altLang="ja-JP" sz="2400" dirty="0" err="1" smtClean="0">
                <a:solidFill>
                  <a:srgbClr val="00B050"/>
                </a:solidFill>
              </a:rPr>
              <a:t>i</a:t>
            </a:r>
            <a:r>
              <a:rPr lang="ja-JP" altLang="en-US" sz="2400" dirty="0" smtClean="0">
                <a:solidFill>
                  <a:srgbClr val="00B050"/>
                </a:solidFill>
              </a:rPr>
              <a:t>≦</a:t>
            </a:r>
            <a:r>
              <a:rPr lang="en-US" altLang="ja-JP" sz="2400" dirty="0" smtClean="0">
                <a:solidFill>
                  <a:srgbClr val="00B050"/>
                </a:solidFill>
              </a:rPr>
              <a:t>n; ++</a:t>
            </a:r>
            <a:r>
              <a:rPr lang="en-US" altLang="ja-JP" sz="2400" dirty="0" err="1" smtClean="0">
                <a:solidFill>
                  <a:srgbClr val="00B050"/>
                </a:solidFill>
              </a:rPr>
              <a:t>i</a:t>
            </a:r>
            <a:r>
              <a:rPr lang="en-US" altLang="ja-JP" sz="2400" dirty="0" smtClean="0">
                <a:solidFill>
                  <a:srgbClr val="00B050"/>
                </a:solidFill>
              </a:rPr>
              <a:t> )</a:t>
            </a:r>
          </a:p>
          <a:p>
            <a:r>
              <a:rPr lang="en-US" altLang="ja-JP" sz="2400" dirty="0" smtClean="0">
                <a:solidFill>
                  <a:srgbClr val="00B050"/>
                </a:solidFill>
              </a:rPr>
              <a:t>//   for( j=1; j</a:t>
            </a:r>
            <a:r>
              <a:rPr lang="ja-JP" altLang="en-US" sz="2400" dirty="0" smtClean="0">
                <a:solidFill>
                  <a:srgbClr val="00B050"/>
                </a:solidFill>
              </a:rPr>
              <a:t>≦</a:t>
            </a:r>
            <a:r>
              <a:rPr lang="en-US" altLang="ja-JP" sz="2400" dirty="0" smtClean="0">
                <a:solidFill>
                  <a:srgbClr val="00B050"/>
                </a:solidFill>
              </a:rPr>
              <a:t>m; ++j )</a:t>
            </a:r>
          </a:p>
          <a:p>
            <a:r>
              <a:rPr lang="en-US" altLang="ja-JP" sz="2400" dirty="0" smtClean="0">
                <a:solidFill>
                  <a:srgbClr val="00B050"/>
                </a:solidFill>
              </a:rPr>
              <a:t>//      A[</a:t>
            </a:r>
            <a:r>
              <a:rPr lang="en-US" altLang="ja-JP" sz="2400" dirty="0" err="1" smtClean="0">
                <a:solidFill>
                  <a:srgbClr val="00B050"/>
                </a:solidFill>
              </a:rPr>
              <a:t>i</a:t>
            </a:r>
            <a:r>
              <a:rPr lang="en-US" altLang="ja-JP" sz="2400" dirty="0" smtClean="0">
                <a:solidFill>
                  <a:srgbClr val="00B050"/>
                </a:solidFill>
              </a:rPr>
              <a:t>][j] = B[</a:t>
            </a:r>
            <a:r>
              <a:rPr lang="en-US" altLang="ja-JP" sz="2400" dirty="0" err="1" smtClean="0">
                <a:solidFill>
                  <a:srgbClr val="00B050"/>
                </a:solidFill>
              </a:rPr>
              <a:t>i</a:t>
            </a:r>
            <a:r>
              <a:rPr lang="en-US" altLang="ja-JP" sz="2400" dirty="0" smtClean="0">
                <a:solidFill>
                  <a:srgbClr val="00B050"/>
                </a:solidFill>
              </a:rPr>
              <a:t>][j] + C[</a:t>
            </a:r>
            <a:r>
              <a:rPr lang="en-US" altLang="ja-JP" sz="2400" dirty="0" err="1" smtClean="0">
                <a:solidFill>
                  <a:srgbClr val="00B050"/>
                </a:solidFill>
              </a:rPr>
              <a:t>i</a:t>
            </a:r>
            <a:r>
              <a:rPr lang="en-US" altLang="ja-JP" sz="2400" dirty="0" smtClean="0">
                <a:solidFill>
                  <a:srgbClr val="00B050"/>
                </a:solidFill>
              </a:rPr>
              <a:t>][j+1] * D[i-1][j];</a:t>
            </a:r>
            <a:endParaRPr lang="ja-JP" altLang="en-US" sz="2400" dirty="0" smtClean="0">
              <a:solidFill>
                <a:srgbClr val="00B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ナイーブに実装すると効率が悪い</a:t>
            </a:r>
            <a:endParaRPr kumimoji="1" lang="en-US" altLang="ja-JP" dirty="0" smtClean="0"/>
          </a:p>
          <a:p>
            <a:endParaRPr lang="en-US" altLang="ja-JP" dirty="0" smtClean="0"/>
          </a:p>
          <a:p>
            <a:r>
              <a:rPr lang="ja-JP" altLang="en-US" dirty="0" smtClean="0"/>
              <a:t>既存のコンパイラは</a:t>
            </a:r>
            <a:endParaRPr lang="en-US" altLang="ja-JP" dirty="0" smtClean="0"/>
          </a:p>
          <a:p>
            <a:pPr lvl="1"/>
            <a:r>
              <a:rPr lang="ja-JP" altLang="en-US" dirty="0" smtClean="0"/>
              <a:t>ナイーブに実装して</a:t>
            </a:r>
            <a:endParaRPr lang="en-US" altLang="ja-JP" dirty="0" smtClean="0"/>
          </a:p>
          <a:p>
            <a:pPr lvl="1"/>
            <a:r>
              <a:rPr lang="ja-JP" altLang="en-US" dirty="0" smtClean="0"/>
              <a:t>配列演算をスカラー化（ループに直す）した後</a:t>
            </a:r>
            <a:endParaRPr lang="en-US" altLang="ja-JP" dirty="0" smtClean="0"/>
          </a:p>
          <a:p>
            <a:pPr lvl="1"/>
            <a:r>
              <a:rPr kumimoji="1" lang="ja-JP" altLang="en-US" dirty="0" smtClean="0"/>
              <a:t>普通のスカラーコンパイラのループ最適化</a:t>
            </a:r>
            <a:endParaRPr kumimoji="1" lang="en-US" altLang="ja-JP" dirty="0" smtClean="0"/>
          </a:p>
          <a:p>
            <a:pPr lvl="1"/>
            <a:endParaRPr lang="en-US" altLang="ja-JP" dirty="0" smtClean="0"/>
          </a:p>
          <a:p>
            <a:r>
              <a:rPr kumimoji="1" lang="ja-JP" altLang="en-US" dirty="0" smtClean="0"/>
              <a:t>という方式で、効率を取り戻そうとしている</a:t>
            </a:r>
            <a:endParaRPr kumimoji="1"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5720" y="511900"/>
            <a:ext cx="5786478" cy="163121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en-US" altLang="ja-JP" sz="2000" dirty="0" smtClean="0"/>
              <a:t>A(1:n, 1:m) =</a:t>
            </a:r>
            <a:br>
              <a:rPr kumimoji="1" lang="en-US" altLang="ja-JP" sz="2000" dirty="0" smtClean="0"/>
            </a:br>
            <a:r>
              <a:rPr kumimoji="1" lang="en-US" altLang="ja-JP" sz="2000" dirty="0" smtClean="0"/>
              <a:t>     B(1:n, 1:m) + C(1:n, 2:m+1) * D(0:n-1,1:m)</a:t>
            </a:r>
          </a:p>
          <a:p>
            <a:r>
              <a:rPr lang="en-US" altLang="ja-JP" sz="2000" dirty="0" smtClean="0">
                <a:solidFill>
                  <a:srgbClr val="00B050"/>
                </a:solidFill>
              </a:rPr>
              <a:t>// for( </a:t>
            </a:r>
            <a:r>
              <a:rPr lang="en-US" altLang="ja-JP" sz="2000" dirty="0" err="1" smtClean="0">
                <a:solidFill>
                  <a:srgbClr val="00B050"/>
                </a:solidFill>
              </a:rPr>
              <a:t>i</a:t>
            </a:r>
            <a:r>
              <a:rPr lang="en-US" altLang="ja-JP" sz="2000" dirty="0" smtClean="0">
                <a:solidFill>
                  <a:srgbClr val="00B050"/>
                </a:solidFill>
              </a:rPr>
              <a:t>=1; </a:t>
            </a:r>
            <a:r>
              <a:rPr lang="en-US" altLang="ja-JP" sz="2000" dirty="0" err="1" smtClean="0">
                <a:solidFill>
                  <a:srgbClr val="00B050"/>
                </a:solidFill>
              </a:rPr>
              <a:t>i</a:t>
            </a:r>
            <a:r>
              <a:rPr lang="ja-JP" altLang="en-US" sz="2000" dirty="0" smtClean="0">
                <a:solidFill>
                  <a:srgbClr val="00B050"/>
                </a:solidFill>
              </a:rPr>
              <a:t>≦</a:t>
            </a:r>
            <a:r>
              <a:rPr lang="en-US" altLang="ja-JP" sz="2000" dirty="0" smtClean="0">
                <a:solidFill>
                  <a:srgbClr val="00B050"/>
                </a:solidFill>
              </a:rPr>
              <a:t>n; ++</a:t>
            </a:r>
            <a:r>
              <a:rPr lang="en-US" altLang="ja-JP" sz="2000" dirty="0" err="1" smtClean="0">
                <a:solidFill>
                  <a:srgbClr val="00B050"/>
                </a:solidFill>
              </a:rPr>
              <a:t>i</a:t>
            </a:r>
            <a:r>
              <a:rPr lang="en-US" altLang="ja-JP" sz="2000" dirty="0" smtClean="0">
                <a:solidFill>
                  <a:srgbClr val="00B050"/>
                </a:solidFill>
              </a:rPr>
              <a:t> )</a:t>
            </a:r>
          </a:p>
          <a:p>
            <a:r>
              <a:rPr lang="en-US" altLang="ja-JP" sz="2000" dirty="0" smtClean="0">
                <a:solidFill>
                  <a:srgbClr val="00B050"/>
                </a:solidFill>
              </a:rPr>
              <a:t>//   for( j=1; j</a:t>
            </a:r>
            <a:r>
              <a:rPr lang="ja-JP" altLang="en-US" sz="2000" dirty="0" smtClean="0">
                <a:solidFill>
                  <a:srgbClr val="00B050"/>
                </a:solidFill>
              </a:rPr>
              <a:t>≦</a:t>
            </a:r>
            <a:r>
              <a:rPr lang="en-US" altLang="ja-JP" sz="2000" dirty="0" smtClean="0">
                <a:solidFill>
                  <a:srgbClr val="00B050"/>
                </a:solidFill>
              </a:rPr>
              <a:t>m; ++j )</a:t>
            </a:r>
          </a:p>
          <a:p>
            <a:r>
              <a:rPr lang="en-US" altLang="ja-JP" sz="2000" dirty="0" smtClean="0">
                <a:solidFill>
                  <a:srgbClr val="00B050"/>
                </a:solidFill>
              </a:rPr>
              <a:t>//      A[</a:t>
            </a:r>
            <a:r>
              <a:rPr lang="en-US" altLang="ja-JP" sz="2000" dirty="0" err="1" smtClean="0">
                <a:solidFill>
                  <a:srgbClr val="00B050"/>
                </a:solidFill>
              </a:rPr>
              <a:t>i</a:t>
            </a:r>
            <a:r>
              <a:rPr lang="en-US" altLang="ja-JP" sz="2000" dirty="0" smtClean="0">
                <a:solidFill>
                  <a:srgbClr val="00B050"/>
                </a:solidFill>
              </a:rPr>
              <a:t>][j] = B[</a:t>
            </a:r>
            <a:r>
              <a:rPr lang="en-US" altLang="ja-JP" sz="2000" dirty="0" err="1" smtClean="0">
                <a:solidFill>
                  <a:srgbClr val="00B050"/>
                </a:solidFill>
              </a:rPr>
              <a:t>i</a:t>
            </a:r>
            <a:r>
              <a:rPr lang="en-US" altLang="ja-JP" sz="2000" dirty="0" smtClean="0">
                <a:solidFill>
                  <a:srgbClr val="00B050"/>
                </a:solidFill>
              </a:rPr>
              <a:t>][j] + C[</a:t>
            </a:r>
            <a:r>
              <a:rPr lang="en-US" altLang="ja-JP" sz="2000" dirty="0" err="1" smtClean="0">
                <a:solidFill>
                  <a:srgbClr val="00B050"/>
                </a:solidFill>
              </a:rPr>
              <a:t>i</a:t>
            </a:r>
            <a:r>
              <a:rPr lang="en-US" altLang="ja-JP" sz="2000" dirty="0" smtClean="0">
                <a:solidFill>
                  <a:srgbClr val="00B050"/>
                </a:solidFill>
              </a:rPr>
              <a:t>][j+1] * D[i-1][j];</a:t>
            </a:r>
            <a:endParaRPr lang="ja-JP" altLang="en-US" sz="2000" dirty="0" smtClean="0">
              <a:solidFill>
                <a:srgbClr val="FF0000"/>
              </a:solidFill>
            </a:endParaRPr>
          </a:p>
        </p:txBody>
      </p:sp>
      <p:sp>
        <p:nvSpPr>
          <p:cNvPr id="6" name="テキスト ボックス 5"/>
          <p:cNvSpPr txBox="1"/>
          <p:nvPr/>
        </p:nvSpPr>
        <p:spPr>
          <a:xfrm>
            <a:off x="3214678" y="2285992"/>
            <a:ext cx="5643602"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000" dirty="0" err="1" smtClean="0">
                <a:solidFill>
                  <a:schemeClr val="tx1"/>
                </a:solidFill>
              </a:rPr>
              <a:t>tmp</a:t>
            </a:r>
            <a:r>
              <a:rPr lang="en-US" altLang="ja-JP" sz="2000" dirty="0" smtClean="0">
                <a:solidFill>
                  <a:schemeClr val="tx1"/>
                </a:solidFill>
              </a:rPr>
              <a:t>(1:n,1:m) = C(1:n, 2:m+1) * D(0:n-1,1:m)</a:t>
            </a:r>
          </a:p>
          <a:p>
            <a:r>
              <a:rPr lang="en-US" altLang="ja-JP" sz="2000" dirty="0" smtClean="0">
                <a:solidFill>
                  <a:schemeClr val="tx1"/>
                </a:solidFill>
              </a:rPr>
              <a:t>A(1:n,1:m) = B(1:n, 1:m) + </a:t>
            </a:r>
            <a:r>
              <a:rPr lang="en-US" altLang="ja-JP" sz="2000" dirty="0" err="1" smtClean="0">
                <a:solidFill>
                  <a:schemeClr val="tx1"/>
                </a:solidFill>
              </a:rPr>
              <a:t>tmp</a:t>
            </a:r>
            <a:r>
              <a:rPr lang="en-US" altLang="ja-JP" sz="2000" dirty="0" smtClean="0">
                <a:solidFill>
                  <a:schemeClr val="tx1"/>
                </a:solidFill>
              </a:rPr>
              <a:t>(1:n, 1:m)</a:t>
            </a:r>
            <a:endParaRPr lang="ja-JP" altLang="en-US" sz="2000" dirty="0" smtClean="0">
              <a:solidFill>
                <a:schemeClr val="tx1"/>
              </a:solidFill>
            </a:endParaRPr>
          </a:p>
        </p:txBody>
      </p:sp>
      <p:sp>
        <p:nvSpPr>
          <p:cNvPr id="7" name="テキスト ボックス 6"/>
          <p:cNvSpPr txBox="1"/>
          <p:nvPr/>
        </p:nvSpPr>
        <p:spPr>
          <a:xfrm>
            <a:off x="285720" y="3204520"/>
            <a:ext cx="5643602"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000" dirty="0" smtClean="0">
                <a:solidFill>
                  <a:schemeClr val="tx1"/>
                </a:solidFill>
              </a:rPr>
              <a:t>for( </a:t>
            </a:r>
            <a:r>
              <a:rPr lang="en-US" altLang="ja-JP" sz="2000" dirty="0" err="1" smtClean="0">
                <a:solidFill>
                  <a:schemeClr val="tx1"/>
                </a:solidFill>
              </a:rPr>
              <a:t>i</a:t>
            </a:r>
            <a:r>
              <a:rPr lang="en-US" altLang="ja-JP" sz="2000" dirty="0" smtClean="0">
                <a:solidFill>
                  <a:schemeClr val="tx1"/>
                </a:solidFill>
              </a:rPr>
              <a:t>=1; </a:t>
            </a:r>
            <a:r>
              <a:rPr lang="en-US" altLang="ja-JP" sz="2000" dirty="0" err="1" smtClean="0">
                <a:solidFill>
                  <a:schemeClr val="tx1"/>
                </a:solidFill>
              </a:rPr>
              <a:t>i</a:t>
            </a:r>
            <a:r>
              <a:rPr lang="ja-JP" altLang="en-US" sz="2000" dirty="0" smtClean="0">
                <a:solidFill>
                  <a:schemeClr val="tx1"/>
                </a:solidFill>
              </a:rPr>
              <a:t>≦</a:t>
            </a:r>
            <a:r>
              <a:rPr lang="en-US" altLang="ja-JP" sz="2000" dirty="0" smtClean="0">
                <a:solidFill>
                  <a:schemeClr val="tx1"/>
                </a:solidFill>
              </a:rPr>
              <a:t>n; ++</a:t>
            </a:r>
            <a:r>
              <a:rPr lang="en-US" altLang="ja-JP" sz="2000" dirty="0" err="1" smtClean="0">
                <a:solidFill>
                  <a:schemeClr val="tx1"/>
                </a:solidFill>
              </a:rPr>
              <a:t>i</a:t>
            </a:r>
            <a:r>
              <a:rPr lang="en-US" altLang="ja-JP" sz="2000" dirty="0" smtClean="0">
                <a:solidFill>
                  <a:schemeClr val="tx1"/>
                </a:solidFill>
              </a:rPr>
              <a:t> )</a:t>
            </a:r>
          </a:p>
          <a:p>
            <a:r>
              <a:rPr lang="en-US" altLang="ja-JP" sz="2000" dirty="0" smtClean="0">
                <a:solidFill>
                  <a:schemeClr val="tx1"/>
                </a:solidFill>
              </a:rPr>
              <a:t>   for( j=1; j</a:t>
            </a:r>
            <a:r>
              <a:rPr lang="ja-JP" altLang="en-US" sz="2000" dirty="0" smtClean="0">
                <a:solidFill>
                  <a:schemeClr val="tx1"/>
                </a:solidFill>
              </a:rPr>
              <a:t>≦</a:t>
            </a:r>
            <a:r>
              <a:rPr lang="en-US" altLang="ja-JP" sz="2000" dirty="0" smtClean="0">
                <a:solidFill>
                  <a:schemeClr val="tx1"/>
                </a:solidFill>
              </a:rPr>
              <a:t>n; ++j )</a:t>
            </a:r>
          </a:p>
          <a:p>
            <a:r>
              <a:rPr lang="en-US" altLang="ja-JP" sz="2000" dirty="0" smtClean="0">
                <a:solidFill>
                  <a:schemeClr val="tx1"/>
                </a:solidFill>
              </a:rPr>
              <a:t>       </a:t>
            </a:r>
            <a:r>
              <a:rPr lang="en-US" altLang="ja-JP" sz="2000" dirty="0" err="1" smtClean="0">
                <a:solidFill>
                  <a:schemeClr val="tx1"/>
                </a:solidFill>
              </a:rPr>
              <a:t>tmp</a:t>
            </a:r>
            <a:r>
              <a:rPr lang="en-US" altLang="ja-JP" sz="2000" dirty="0" smtClean="0">
                <a:solidFill>
                  <a:schemeClr val="tx1"/>
                </a:solidFill>
              </a:rPr>
              <a:t>[</a:t>
            </a:r>
            <a:r>
              <a:rPr lang="en-US" altLang="ja-JP" sz="2000" dirty="0" err="1" smtClean="0">
                <a:solidFill>
                  <a:schemeClr val="tx1"/>
                </a:solidFill>
              </a:rPr>
              <a:t>i</a:t>
            </a:r>
            <a:r>
              <a:rPr lang="en-US" altLang="ja-JP" sz="2000" dirty="0" smtClean="0">
                <a:solidFill>
                  <a:schemeClr val="tx1"/>
                </a:solidFill>
              </a:rPr>
              <a:t>][j] = C[</a:t>
            </a:r>
            <a:r>
              <a:rPr lang="en-US" altLang="ja-JP" sz="2000" dirty="0" err="1" smtClean="0">
                <a:solidFill>
                  <a:schemeClr val="tx1"/>
                </a:solidFill>
              </a:rPr>
              <a:t>i</a:t>
            </a:r>
            <a:r>
              <a:rPr lang="en-US" altLang="ja-JP" sz="2000" dirty="0" smtClean="0">
                <a:solidFill>
                  <a:schemeClr val="tx1"/>
                </a:solidFill>
              </a:rPr>
              <a:t>][j+1] * D[i-1][j];</a:t>
            </a:r>
          </a:p>
          <a:p>
            <a:r>
              <a:rPr lang="en-US" altLang="ja-JP" sz="2000" dirty="0" smtClean="0">
                <a:solidFill>
                  <a:schemeClr val="tx1"/>
                </a:solidFill>
              </a:rPr>
              <a:t>for( </a:t>
            </a:r>
            <a:r>
              <a:rPr lang="en-US" altLang="ja-JP" sz="2000" dirty="0" err="1" smtClean="0">
                <a:solidFill>
                  <a:schemeClr val="tx1"/>
                </a:solidFill>
              </a:rPr>
              <a:t>i</a:t>
            </a:r>
            <a:r>
              <a:rPr lang="en-US" altLang="ja-JP" sz="2000" dirty="0" smtClean="0">
                <a:solidFill>
                  <a:schemeClr val="tx1"/>
                </a:solidFill>
              </a:rPr>
              <a:t>=1; </a:t>
            </a:r>
            <a:r>
              <a:rPr lang="en-US" altLang="ja-JP" sz="2000" dirty="0" err="1" smtClean="0">
                <a:solidFill>
                  <a:schemeClr val="tx1"/>
                </a:solidFill>
              </a:rPr>
              <a:t>i</a:t>
            </a:r>
            <a:r>
              <a:rPr lang="ja-JP" altLang="en-US" sz="2000" dirty="0" smtClean="0">
                <a:solidFill>
                  <a:schemeClr val="tx1"/>
                </a:solidFill>
              </a:rPr>
              <a:t>≦</a:t>
            </a:r>
            <a:r>
              <a:rPr lang="en-US" altLang="ja-JP" sz="2000" dirty="0" smtClean="0">
                <a:solidFill>
                  <a:schemeClr val="tx1"/>
                </a:solidFill>
              </a:rPr>
              <a:t>n; ++</a:t>
            </a:r>
            <a:r>
              <a:rPr lang="en-US" altLang="ja-JP" sz="2000" dirty="0" err="1" smtClean="0">
                <a:solidFill>
                  <a:schemeClr val="tx1"/>
                </a:solidFill>
              </a:rPr>
              <a:t>i</a:t>
            </a:r>
            <a:r>
              <a:rPr lang="en-US" altLang="ja-JP" sz="2000" dirty="0" smtClean="0">
                <a:solidFill>
                  <a:schemeClr val="tx1"/>
                </a:solidFill>
              </a:rPr>
              <a:t> )</a:t>
            </a:r>
          </a:p>
          <a:p>
            <a:r>
              <a:rPr lang="en-US" altLang="ja-JP" sz="2000" dirty="0" smtClean="0">
                <a:solidFill>
                  <a:schemeClr val="tx1"/>
                </a:solidFill>
              </a:rPr>
              <a:t>   for( j=1; j</a:t>
            </a:r>
            <a:r>
              <a:rPr lang="ja-JP" altLang="en-US" sz="2000" dirty="0" smtClean="0">
                <a:solidFill>
                  <a:schemeClr val="tx1"/>
                </a:solidFill>
              </a:rPr>
              <a:t>≦</a:t>
            </a:r>
            <a:r>
              <a:rPr lang="en-US" altLang="ja-JP" sz="2000" dirty="0" smtClean="0">
                <a:solidFill>
                  <a:schemeClr val="tx1"/>
                </a:solidFill>
              </a:rPr>
              <a:t>n; ++j )</a:t>
            </a:r>
          </a:p>
          <a:p>
            <a:r>
              <a:rPr lang="en-US" altLang="ja-JP" sz="2000" dirty="0" smtClean="0">
                <a:solidFill>
                  <a:schemeClr val="tx1"/>
                </a:solidFill>
              </a:rPr>
              <a:t>       A[</a:t>
            </a:r>
            <a:r>
              <a:rPr lang="en-US" altLang="ja-JP" sz="2000" dirty="0" err="1" smtClean="0">
                <a:solidFill>
                  <a:schemeClr val="tx1"/>
                </a:solidFill>
              </a:rPr>
              <a:t>i</a:t>
            </a:r>
            <a:r>
              <a:rPr lang="en-US" altLang="ja-JP" sz="2000" dirty="0" smtClean="0">
                <a:solidFill>
                  <a:schemeClr val="tx1"/>
                </a:solidFill>
              </a:rPr>
              <a:t>][j] = B[</a:t>
            </a:r>
            <a:r>
              <a:rPr lang="en-US" altLang="ja-JP" sz="2000" dirty="0" err="1" smtClean="0">
                <a:solidFill>
                  <a:schemeClr val="tx1"/>
                </a:solidFill>
              </a:rPr>
              <a:t>i</a:t>
            </a:r>
            <a:r>
              <a:rPr lang="en-US" altLang="ja-JP" sz="2000" dirty="0" smtClean="0">
                <a:solidFill>
                  <a:schemeClr val="tx1"/>
                </a:solidFill>
              </a:rPr>
              <a:t>][j] + </a:t>
            </a:r>
            <a:r>
              <a:rPr lang="en-US" altLang="ja-JP" sz="2000" dirty="0" err="1" smtClean="0">
                <a:solidFill>
                  <a:schemeClr val="tx1"/>
                </a:solidFill>
              </a:rPr>
              <a:t>tmp</a:t>
            </a:r>
            <a:r>
              <a:rPr lang="en-US" altLang="ja-JP" sz="2000" dirty="0" smtClean="0">
                <a:solidFill>
                  <a:schemeClr val="tx1"/>
                </a:solidFill>
              </a:rPr>
              <a:t>[</a:t>
            </a:r>
            <a:r>
              <a:rPr lang="en-US" altLang="ja-JP" sz="2000" dirty="0" err="1" smtClean="0">
                <a:solidFill>
                  <a:schemeClr val="tx1"/>
                </a:solidFill>
              </a:rPr>
              <a:t>i</a:t>
            </a:r>
            <a:r>
              <a:rPr lang="en-US" altLang="ja-JP" sz="2000" dirty="0" smtClean="0">
                <a:solidFill>
                  <a:schemeClr val="tx1"/>
                </a:solidFill>
              </a:rPr>
              <a:t>][j];</a:t>
            </a:r>
            <a:endParaRPr lang="ja-JP" altLang="en-US" sz="2000" dirty="0" smtClean="0">
              <a:solidFill>
                <a:schemeClr val="tx1"/>
              </a:solidFill>
            </a:endParaRPr>
          </a:p>
        </p:txBody>
      </p:sp>
      <p:sp>
        <p:nvSpPr>
          <p:cNvPr id="8" name="テキスト ボックス 7"/>
          <p:cNvSpPr txBox="1"/>
          <p:nvPr/>
        </p:nvSpPr>
        <p:spPr>
          <a:xfrm>
            <a:off x="3214678" y="5357826"/>
            <a:ext cx="5643602"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000" dirty="0" smtClean="0">
                <a:solidFill>
                  <a:schemeClr val="tx1"/>
                </a:solidFill>
              </a:rPr>
              <a:t>for( </a:t>
            </a:r>
            <a:r>
              <a:rPr lang="en-US" altLang="ja-JP" sz="2000" dirty="0" err="1" smtClean="0">
                <a:solidFill>
                  <a:schemeClr val="tx1"/>
                </a:solidFill>
              </a:rPr>
              <a:t>i</a:t>
            </a:r>
            <a:r>
              <a:rPr lang="en-US" altLang="ja-JP" sz="2000" dirty="0" smtClean="0">
                <a:solidFill>
                  <a:schemeClr val="tx1"/>
                </a:solidFill>
              </a:rPr>
              <a:t>=1; </a:t>
            </a:r>
            <a:r>
              <a:rPr lang="en-US" altLang="ja-JP" sz="2000" dirty="0" err="1" smtClean="0">
                <a:solidFill>
                  <a:schemeClr val="tx1"/>
                </a:solidFill>
              </a:rPr>
              <a:t>i</a:t>
            </a:r>
            <a:r>
              <a:rPr lang="ja-JP" altLang="en-US" sz="2000" dirty="0" smtClean="0">
                <a:solidFill>
                  <a:schemeClr val="tx1"/>
                </a:solidFill>
              </a:rPr>
              <a:t>≦</a:t>
            </a:r>
            <a:r>
              <a:rPr lang="en-US" altLang="ja-JP" sz="2000" dirty="0" smtClean="0">
                <a:solidFill>
                  <a:schemeClr val="tx1"/>
                </a:solidFill>
              </a:rPr>
              <a:t>n; ++</a:t>
            </a:r>
            <a:r>
              <a:rPr lang="en-US" altLang="ja-JP" sz="2000" dirty="0" err="1" smtClean="0">
                <a:solidFill>
                  <a:schemeClr val="tx1"/>
                </a:solidFill>
              </a:rPr>
              <a:t>i</a:t>
            </a:r>
            <a:r>
              <a:rPr lang="en-US" altLang="ja-JP" sz="2000" dirty="0" smtClean="0">
                <a:solidFill>
                  <a:schemeClr val="tx1"/>
                </a:solidFill>
              </a:rPr>
              <a:t> )</a:t>
            </a:r>
          </a:p>
          <a:p>
            <a:r>
              <a:rPr lang="en-US" altLang="ja-JP" sz="2000" dirty="0" smtClean="0">
                <a:solidFill>
                  <a:schemeClr val="tx1"/>
                </a:solidFill>
              </a:rPr>
              <a:t>   for( j=1; j</a:t>
            </a:r>
            <a:r>
              <a:rPr lang="ja-JP" altLang="en-US" sz="2000" dirty="0" smtClean="0">
                <a:solidFill>
                  <a:schemeClr val="tx1"/>
                </a:solidFill>
              </a:rPr>
              <a:t>≦</a:t>
            </a:r>
            <a:r>
              <a:rPr lang="en-US" altLang="ja-JP" sz="2000" dirty="0" smtClean="0">
                <a:solidFill>
                  <a:schemeClr val="tx1"/>
                </a:solidFill>
              </a:rPr>
              <a:t>n; ++j )</a:t>
            </a:r>
          </a:p>
          <a:p>
            <a:r>
              <a:rPr lang="en-US" altLang="ja-JP" sz="2000" dirty="0" smtClean="0">
                <a:solidFill>
                  <a:schemeClr val="bg2"/>
                </a:solidFill>
              </a:rPr>
              <a:t>       </a:t>
            </a:r>
            <a:r>
              <a:rPr lang="en-US" altLang="ja-JP" sz="2000" dirty="0" err="1" smtClean="0">
                <a:solidFill>
                  <a:srgbClr val="FF0000"/>
                </a:solidFill>
              </a:rPr>
              <a:t>tmp</a:t>
            </a:r>
            <a:r>
              <a:rPr lang="en-US" altLang="ja-JP" sz="2000" dirty="0" smtClean="0">
                <a:solidFill>
                  <a:srgbClr val="FF0000"/>
                </a:solidFill>
              </a:rPr>
              <a:t>[</a:t>
            </a:r>
            <a:r>
              <a:rPr lang="en-US" altLang="ja-JP" sz="2000" dirty="0" err="1" smtClean="0">
                <a:solidFill>
                  <a:srgbClr val="FF0000"/>
                </a:solidFill>
              </a:rPr>
              <a:t>i</a:t>
            </a:r>
            <a:r>
              <a:rPr lang="en-US" altLang="ja-JP" sz="2000" dirty="0" smtClean="0">
                <a:solidFill>
                  <a:srgbClr val="FF0000"/>
                </a:solidFill>
              </a:rPr>
              <a:t>][j]</a:t>
            </a:r>
            <a:r>
              <a:rPr lang="en-US" altLang="ja-JP" sz="2000" dirty="0" smtClean="0">
                <a:solidFill>
                  <a:schemeClr val="tx1"/>
                </a:solidFill>
              </a:rPr>
              <a:t> = C[</a:t>
            </a:r>
            <a:r>
              <a:rPr lang="en-US" altLang="ja-JP" sz="2000" dirty="0" err="1" smtClean="0">
                <a:solidFill>
                  <a:schemeClr val="tx1"/>
                </a:solidFill>
              </a:rPr>
              <a:t>i</a:t>
            </a:r>
            <a:r>
              <a:rPr lang="en-US" altLang="ja-JP" sz="2000" dirty="0" smtClean="0">
                <a:solidFill>
                  <a:schemeClr val="tx1"/>
                </a:solidFill>
              </a:rPr>
              <a:t>][j+1] * D[i-1][j];</a:t>
            </a:r>
          </a:p>
          <a:p>
            <a:r>
              <a:rPr lang="en-US" altLang="ja-JP" sz="2000" dirty="0" smtClean="0">
                <a:solidFill>
                  <a:schemeClr val="bg2"/>
                </a:solidFill>
              </a:rPr>
              <a:t>       </a:t>
            </a:r>
            <a:r>
              <a:rPr lang="en-US" altLang="ja-JP" sz="2000" dirty="0" smtClean="0">
                <a:solidFill>
                  <a:schemeClr val="tx1"/>
                </a:solidFill>
              </a:rPr>
              <a:t>A[</a:t>
            </a:r>
            <a:r>
              <a:rPr lang="en-US" altLang="ja-JP" sz="2000" dirty="0" err="1" smtClean="0">
                <a:solidFill>
                  <a:schemeClr val="tx1"/>
                </a:solidFill>
              </a:rPr>
              <a:t>i</a:t>
            </a:r>
            <a:r>
              <a:rPr lang="en-US" altLang="ja-JP" sz="2000" dirty="0" smtClean="0">
                <a:solidFill>
                  <a:schemeClr val="tx1"/>
                </a:solidFill>
              </a:rPr>
              <a:t>][j] = B[</a:t>
            </a:r>
            <a:r>
              <a:rPr lang="en-US" altLang="ja-JP" sz="2000" dirty="0" err="1" smtClean="0">
                <a:solidFill>
                  <a:schemeClr val="tx1"/>
                </a:solidFill>
              </a:rPr>
              <a:t>i</a:t>
            </a:r>
            <a:r>
              <a:rPr lang="en-US" altLang="ja-JP" sz="2000" dirty="0" smtClean="0">
                <a:solidFill>
                  <a:schemeClr val="tx1"/>
                </a:solidFill>
              </a:rPr>
              <a:t>][j] +</a:t>
            </a:r>
            <a:r>
              <a:rPr lang="en-US" altLang="ja-JP" sz="2000" dirty="0" smtClean="0">
                <a:solidFill>
                  <a:schemeClr val="bg2"/>
                </a:solidFill>
              </a:rPr>
              <a:t> </a:t>
            </a:r>
            <a:r>
              <a:rPr lang="en-US" altLang="ja-JP" sz="2000" dirty="0" err="1" smtClean="0">
                <a:solidFill>
                  <a:srgbClr val="FF0000"/>
                </a:solidFill>
              </a:rPr>
              <a:t>tmp</a:t>
            </a:r>
            <a:r>
              <a:rPr lang="en-US" altLang="ja-JP" sz="2000" dirty="0" smtClean="0">
                <a:solidFill>
                  <a:srgbClr val="FF0000"/>
                </a:solidFill>
              </a:rPr>
              <a:t>[</a:t>
            </a:r>
            <a:r>
              <a:rPr lang="en-US" altLang="ja-JP" sz="2000" dirty="0" err="1" smtClean="0">
                <a:solidFill>
                  <a:srgbClr val="FF0000"/>
                </a:solidFill>
              </a:rPr>
              <a:t>i</a:t>
            </a:r>
            <a:r>
              <a:rPr lang="en-US" altLang="ja-JP" sz="2000" dirty="0" smtClean="0">
                <a:solidFill>
                  <a:srgbClr val="FF0000"/>
                </a:solidFill>
              </a:rPr>
              <a:t>][j]</a:t>
            </a:r>
            <a:r>
              <a:rPr lang="en-US" altLang="ja-JP" sz="2000" dirty="0" smtClean="0">
                <a:solidFill>
                  <a:schemeClr val="bg2"/>
                </a:solidFill>
              </a:rPr>
              <a:t>;</a:t>
            </a:r>
            <a:endParaRPr lang="ja-JP" altLang="en-US" sz="2000" dirty="0" smtClean="0">
              <a:solidFill>
                <a:schemeClr val="bg2"/>
              </a:solidFill>
            </a:endParaRPr>
          </a:p>
        </p:txBody>
      </p:sp>
      <p:sp>
        <p:nvSpPr>
          <p:cNvPr id="9" name="曲折矢印 8"/>
          <p:cNvSpPr/>
          <p:nvPr/>
        </p:nvSpPr>
        <p:spPr>
          <a:xfrm rot="5400000">
            <a:off x="6107917" y="1321579"/>
            <a:ext cx="928694" cy="10001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曲折矢印 10"/>
          <p:cNvSpPr/>
          <p:nvPr/>
        </p:nvSpPr>
        <p:spPr>
          <a:xfrm rot="5400000">
            <a:off x="5965041" y="4393413"/>
            <a:ext cx="928694" cy="10001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曲折矢印 11"/>
          <p:cNvSpPr/>
          <p:nvPr/>
        </p:nvSpPr>
        <p:spPr>
          <a:xfrm rot="5400000" flipV="1">
            <a:off x="2428860" y="2428868"/>
            <a:ext cx="642942" cy="928694"/>
          </a:xfrm>
          <a:prstGeom prst="bentArrow">
            <a:avLst>
              <a:gd name="adj1" fmla="val 25000"/>
              <a:gd name="adj2" fmla="val 35323"/>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642910" y="2428868"/>
            <a:ext cx="1928826" cy="523220"/>
          </a:xfrm>
          <a:prstGeom prst="rect">
            <a:avLst/>
          </a:prstGeom>
          <a:noFill/>
        </p:spPr>
        <p:txBody>
          <a:bodyPr wrap="square" rtlCol="0">
            <a:spAutoFit/>
          </a:bodyPr>
          <a:lstStyle/>
          <a:p>
            <a:r>
              <a:rPr kumimoji="1" lang="ja-JP" altLang="en-US" sz="2800" dirty="0" smtClean="0">
                <a:solidFill>
                  <a:schemeClr val="bg2"/>
                </a:solidFill>
              </a:rPr>
              <a:t>スカラー化</a:t>
            </a:r>
            <a:endParaRPr kumimoji="1" lang="ja-JP" altLang="en-US" sz="2800" dirty="0">
              <a:solidFill>
                <a:schemeClr val="bg2"/>
              </a:solidFill>
            </a:endParaRPr>
          </a:p>
        </p:txBody>
      </p:sp>
      <p:sp>
        <p:nvSpPr>
          <p:cNvPr id="14" name="テキスト ボックス 13"/>
          <p:cNvSpPr txBox="1"/>
          <p:nvPr/>
        </p:nvSpPr>
        <p:spPr>
          <a:xfrm>
            <a:off x="6786578" y="4120226"/>
            <a:ext cx="1928826" cy="523220"/>
          </a:xfrm>
          <a:prstGeom prst="rect">
            <a:avLst/>
          </a:prstGeom>
          <a:noFill/>
        </p:spPr>
        <p:txBody>
          <a:bodyPr wrap="square" rtlCol="0">
            <a:spAutoFit/>
          </a:bodyPr>
          <a:lstStyle/>
          <a:p>
            <a:r>
              <a:rPr kumimoji="1" lang="ja-JP" altLang="en-US" sz="2800" dirty="0" smtClean="0">
                <a:solidFill>
                  <a:schemeClr val="bg2"/>
                </a:solidFill>
              </a:rPr>
              <a:t>ループ融合</a:t>
            </a:r>
            <a:endParaRPr kumimoji="1" lang="ja-JP" altLang="en-US" sz="2800" dirty="0">
              <a:solidFill>
                <a:schemeClr val="bg2"/>
              </a:solidFill>
            </a:endParaRPr>
          </a:p>
        </p:txBody>
      </p:sp>
      <p:sp>
        <p:nvSpPr>
          <p:cNvPr id="15" name="テキスト ボックス 14"/>
          <p:cNvSpPr txBox="1"/>
          <p:nvPr/>
        </p:nvSpPr>
        <p:spPr>
          <a:xfrm>
            <a:off x="6929454" y="857232"/>
            <a:ext cx="1928826" cy="954107"/>
          </a:xfrm>
          <a:prstGeom prst="rect">
            <a:avLst/>
          </a:prstGeom>
          <a:noFill/>
        </p:spPr>
        <p:txBody>
          <a:bodyPr wrap="square" rtlCol="0">
            <a:spAutoFit/>
          </a:bodyPr>
          <a:lstStyle/>
          <a:p>
            <a:r>
              <a:rPr kumimoji="1" lang="ja-JP" altLang="en-US" sz="2800" dirty="0" smtClean="0">
                <a:solidFill>
                  <a:schemeClr val="bg2"/>
                </a:solidFill>
              </a:rPr>
              <a:t>単純な式に直す</a:t>
            </a:r>
            <a:endParaRPr kumimoji="1" lang="ja-JP" altLang="en-US" sz="2800" dirty="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その他の</a:t>
            </a:r>
            <a:r>
              <a:rPr kumimoji="1" lang="ja-JP" altLang="en-US" dirty="0" smtClean="0"/>
              <a:t>、最適化したい例</a:t>
            </a:r>
            <a:endParaRPr kumimoji="1" lang="en-US" altLang="ja-JP" dirty="0" smtClean="0"/>
          </a:p>
          <a:p>
            <a:pPr lvl="1"/>
            <a:r>
              <a:rPr lang="ja-JP" altLang="en-US" dirty="0" smtClean="0"/>
              <a:t>依存のない、同時に回せるループ</a:t>
            </a:r>
            <a:endParaRPr kumimoji="1" lang="en-US" altLang="ja-JP" dirty="0" smtClean="0"/>
          </a:p>
          <a:p>
            <a:pPr lvl="4"/>
            <a:endParaRPr kumimoji="1" lang="en-US" altLang="ja-JP" dirty="0" smtClean="0"/>
          </a:p>
          <a:p>
            <a:pPr lvl="3"/>
            <a:endParaRPr kumimoji="1" lang="en-US" altLang="ja-JP" dirty="0" smtClean="0"/>
          </a:p>
          <a:p>
            <a:pPr lvl="1"/>
            <a:r>
              <a:rPr kumimoji="1" lang="ja-JP" altLang="en-US" dirty="0" smtClean="0"/>
              <a:t>プログラマが入れたテンポラリ</a:t>
            </a:r>
            <a:endParaRPr kumimoji="1" lang="en-US" altLang="ja-JP" dirty="0" smtClean="0"/>
          </a:p>
          <a:p>
            <a:pPr lvl="4"/>
            <a:endParaRPr lang="en-US" altLang="ja-JP" dirty="0" smtClean="0"/>
          </a:p>
          <a:p>
            <a:pPr lvl="4"/>
            <a:endParaRPr kumimoji="1" lang="en-US" altLang="ja-JP" dirty="0" smtClean="0"/>
          </a:p>
          <a:p>
            <a:pPr lvl="1"/>
            <a:r>
              <a:rPr lang="ja-JP" altLang="en-US" dirty="0" smtClean="0"/>
              <a:t>再代入</a:t>
            </a:r>
            <a:endParaRPr kumimoji="1" lang="ja-JP" altLang="en-US" dirty="0"/>
          </a:p>
        </p:txBody>
      </p:sp>
      <p:pic>
        <p:nvPicPr>
          <p:cNvPr id="4" name="Picture 6"/>
          <p:cNvPicPr>
            <a:picLocks noChangeAspect="1" noChangeArrowheads="1"/>
          </p:cNvPicPr>
          <p:nvPr/>
        </p:nvPicPr>
        <p:blipFill>
          <a:blip r:embed="rId2" cstate="print"/>
          <a:srcRect/>
          <a:stretch>
            <a:fillRect/>
          </a:stretch>
        </p:blipFill>
        <p:spPr bwMode="auto">
          <a:xfrm>
            <a:off x="2143108" y="5414565"/>
            <a:ext cx="5306009" cy="522245"/>
          </a:xfrm>
          <a:prstGeom prst="rect">
            <a:avLst/>
          </a:prstGeom>
          <a:noFill/>
          <a:ln w="9525">
            <a:noFill/>
            <a:miter lim="800000"/>
            <a:headEnd/>
            <a:tailEnd/>
          </a:ln>
        </p:spPr>
      </p:pic>
      <p:pic>
        <p:nvPicPr>
          <p:cNvPr id="5" name="Picture 7"/>
          <p:cNvPicPr>
            <a:picLocks noChangeAspect="1" noChangeArrowheads="1"/>
          </p:cNvPicPr>
          <p:nvPr/>
        </p:nvPicPr>
        <p:blipFill>
          <a:blip r:embed="rId3" cstate="print"/>
          <a:srcRect/>
          <a:stretch>
            <a:fillRect/>
          </a:stretch>
        </p:blipFill>
        <p:spPr bwMode="auto">
          <a:xfrm>
            <a:off x="2143109" y="5814823"/>
            <a:ext cx="5786478" cy="543135"/>
          </a:xfrm>
          <a:prstGeom prst="rect">
            <a:avLst/>
          </a:prstGeom>
          <a:noFill/>
          <a:ln w="9525">
            <a:noFill/>
            <a:miter lim="800000"/>
            <a:headEnd/>
            <a:tailEnd/>
          </a:ln>
        </p:spPr>
      </p:pic>
      <p:pic>
        <p:nvPicPr>
          <p:cNvPr id="6" name="Picture 8"/>
          <p:cNvPicPr>
            <a:picLocks noChangeAspect="1" noChangeArrowheads="1"/>
          </p:cNvPicPr>
          <p:nvPr/>
        </p:nvPicPr>
        <p:blipFill>
          <a:blip r:embed="rId4" cstate="print"/>
          <a:srcRect/>
          <a:stretch>
            <a:fillRect/>
          </a:stretch>
        </p:blipFill>
        <p:spPr bwMode="auto">
          <a:xfrm>
            <a:off x="2143108" y="4121923"/>
            <a:ext cx="5376883" cy="878713"/>
          </a:xfrm>
          <a:prstGeom prst="rect">
            <a:avLst/>
          </a:prstGeom>
          <a:noFill/>
          <a:ln w="9525">
            <a:noFill/>
            <a:miter lim="800000"/>
            <a:headEnd/>
            <a:tailEnd/>
          </a:ln>
        </p:spPr>
      </p:pic>
      <p:pic>
        <p:nvPicPr>
          <p:cNvPr id="7" name="Picture 3"/>
          <p:cNvPicPr>
            <a:picLocks noChangeAspect="1" noChangeArrowheads="1"/>
          </p:cNvPicPr>
          <p:nvPr/>
        </p:nvPicPr>
        <p:blipFill>
          <a:blip r:embed="rId5" cstate="print"/>
          <a:srcRect/>
          <a:stretch>
            <a:fillRect/>
          </a:stretch>
        </p:blipFill>
        <p:spPr bwMode="auto">
          <a:xfrm>
            <a:off x="2143108" y="2885561"/>
            <a:ext cx="5357850" cy="8291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この研究の内容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このような最適化</a:t>
            </a:r>
            <a:endParaRPr kumimoji="1" lang="en-US" altLang="ja-JP" dirty="0" smtClean="0"/>
          </a:p>
          <a:p>
            <a:pPr lvl="1"/>
            <a:r>
              <a:rPr lang="en-US" altLang="ja-JP" dirty="0" smtClean="0"/>
              <a:t>Fusion : </a:t>
            </a:r>
            <a:r>
              <a:rPr lang="ja-JP" altLang="en-US" dirty="0" smtClean="0"/>
              <a:t>一緒に回せるループは一緒に回す</a:t>
            </a:r>
            <a:endParaRPr lang="en-US" altLang="ja-JP" dirty="0" smtClean="0"/>
          </a:p>
          <a:p>
            <a:pPr lvl="1"/>
            <a:r>
              <a:rPr lang="en-US" altLang="ja-JP" dirty="0" smtClean="0"/>
              <a:t>Contraction : </a:t>
            </a:r>
            <a:r>
              <a:rPr lang="ja-JP" altLang="en-US" dirty="0" smtClean="0"/>
              <a:t>不要なテンポラリを消す</a:t>
            </a:r>
            <a:endParaRPr lang="en-US" altLang="ja-JP" dirty="0" smtClean="0"/>
          </a:p>
          <a:p>
            <a:r>
              <a:rPr lang="ja-JP" altLang="en-US" dirty="0" smtClean="0"/>
              <a:t>を、</a:t>
            </a:r>
            <a:r>
              <a:rPr kumimoji="1" lang="ja-JP" altLang="en-US" dirty="0" smtClean="0"/>
              <a:t>スカラレベル</a:t>
            </a:r>
            <a:r>
              <a:rPr lang="ja-JP" altLang="en-US" dirty="0" smtClean="0"/>
              <a:t>の</a:t>
            </a:r>
            <a:r>
              <a:rPr lang="en-US" altLang="ja-JP" dirty="0" smtClean="0"/>
              <a:t/>
            </a:r>
            <a:br>
              <a:rPr lang="en-US" altLang="ja-JP" dirty="0" smtClean="0"/>
            </a:br>
            <a:r>
              <a:rPr lang="ja-JP" altLang="en-US" dirty="0" smtClean="0"/>
              <a:t>ループ最適化に任せるのではなく、</a:t>
            </a:r>
            <a:r>
              <a:rPr lang="en-US" altLang="ja-JP" dirty="0" smtClean="0"/>
              <a:t/>
            </a:r>
            <a:br>
              <a:rPr lang="en-US" altLang="ja-JP" dirty="0" smtClean="0"/>
            </a:br>
            <a:r>
              <a:rPr lang="ja-JP" altLang="en-US" dirty="0" smtClean="0"/>
              <a:t>配列レベルでおこなうべき </a:t>
            </a:r>
            <a:r>
              <a:rPr lang="en-US" altLang="ja-JP" dirty="0" smtClean="0"/>
              <a:t>/ </a:t>
            </a:r>
            <a:r>
              <a:rPr lang="ja-JP" altLang="en-US" dirty="0" smtClean="0"/>
              <a:t>おこなった</a:t>
            </a:r>
            <a:endParaRPr lang="en-US" altLang="ja-JP" dirty="0" smtClean="0"/>
          </a:p>
          <a:p>
            <a:pPr lvl="1"/>
            <a:r>
              <a:rPr lang="ja-JP" altLang="en-US" dirty="0" smtClean="0"/>
              <a:t>というお話</a:t>
            </a:r>
            <a:endParaRPr lang="en-US" altLang="ja-JP" dirty="0" smtClean="0"/>
          </a:p>
          <a:p>
            <a:pPr lvl="1"/>
            <a:r>
              <a:rPr lang="en-US" altLang="ja-JP" dirty="0" smtClean="0"/>
              <a:t>Typically 20%</a:t>
            </a:r>
            <a:r>
              <a:rPr lang="ja-JP" altLang="en-US" dirty="0" smtClean="0"/>
              <a:t>～ </a:t>
            </a:r>
            <a:r>
              <a:rPr lang="en-US" altLang="ja-JP" dirty="0" smtClean="0"/>
              <a:t>Max 400% </a:t>
            </a:r>
            <a:r>
              <a:rPr lang="ja-JP" altLang="en-US" dirty="0" smtClean="0"/>
              <a:t>の高速化</a:t>
            </a:r>
          </a:p>
          <a:p>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ながれ</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ZPL</a:t>
            </a:r>
          </a:p>
          <a:p>
            <a:r>
              <a:rPr kumimoji="1" lang="en-US" altLang="ja-JP" dirty="0" smtClean="0"/>
              <a:t>Normalized Array Statement</a:t>
            </a:r>
          </a:p>
          <a:p>
            <a:pPr lvl="2"/>
            <a:r>
              <a:rPr lang="en-US" altLang="ja-JP" dirty="0" smtClean="0"/>
              <a:t>Fusion </a:t>
            </a:r>
            <a:r>
              <a:rPr lang="ja-JP" altLang="en-US" dirty="0" smtClean="0"/>
              <a:t>最適化しやすい形式の配列演算文</a:t>
            </a:r>
            <a:endParaRPr lang="en-US" altLang="ja-JP" dirty="0" smtClean="0"/>
          </a:p>
          <a:p>
            <a:r>
              <a:rPr lang="en-US" altLang="ja-JP" dirty="0" smtClean="0"/>
              <a:t>Array Statement Dependence Graph</a:t>
            </a:r>
            <a:endParaRPr kumimoji="1" lang="en-US" altLang="ja-JP" dirty="0" smtClean="0"/>
          </a:p>
          <a:p>
            <a:pPr lvl="2"/>
            <a:r>
              <a:rPr kumimoji="1" lang="ja-JP" altLang="en-US" dirty="0" smtClean="0"/>
              <a:t>配列演算文どうしの依存関係をグラフにしたもの</a:t>
            </a:r>
            <a:endParaRPr kumimoji="1" lang="en-US" altLang="ja-JP" dirty="0" smtClean="0"/>
          </a:p>
          <a:p>
            <a:r>
              <a:rPr kumimoji="1" lang="en-US" altLang="ja-JP" dirty="0" smtClean="0"/>
              <a:t>Fusion Partition</a:t>
            </a:r>
          </a:p>
          <a:p>
            <a:pPr lvl="2"/>
            <a:r>
              <a:rPr lang="ja-JP" altLang="en-US" dirty="0" smtClean="0"/>
              <a:t>同じループで回して問題ない配列演算をまとめる</a:t>
            </a:r>
            <a:endParaRPr lang="en-US" altLang="ja-JP" dirty="0" smtClean="0"/>
          </a:p>
          <a:p>
            <a:r>
              <a:rPr lang="en-US" altLang="ja-JP" dirty="0" err="1" smtClean="0"/>
              <a:t>Scalarization</a:t>
            </a:r>
            <a:endParaRPr lang="en-US" altLang="ja-JP" dirty="0" smtClean="0"/>
          </a:p>
          <a:p>
            <a:pPr lvl="2"/>
            <a:r>
              <a:rPr kumimoji="1" lang="ja-JP" altLang="en-US" dirty="0" smtClean="0"/>
              <a:t>適切なループ方向や添え字順を選ぶ</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Normalized Array Statement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この論文で最適化する対象言語</a:t>
            </a:r>
            <a:endParaRPr kumimoji="1" lang="en-US" altLang="ja-JP" dirty="0" smtClean="0"/>
          </a:p>
          <a:p>
            <a:pPr lvl="4"/>
            <a:endParaRPr kumimoji="1" lang="en-US" altLang="ja-JP" dirty="0" smtClean="0"/>
          </a:p>
          <a:p>
            <a:pPr lvl="3"/>
            <a:endParaRPr lang="en-US" altLang="ja-JP" dirty="0" smtClean="0"/>
          </a:p>
          <a:p>
            <a:pPr lvl="1"/>
            <a:endParaRPr lang="en-US" altLang="ja-JP" dirty="0" smtClean="0"/>
          </a:p>
          <a:p>
            <a:pPr lvl="1"/>
            <a:r>
              <a:rPr kumimoji="1" lang="en-US" altLang="ja-JP" dirty="0" smtClean="0"/>
              <a:t>“[</a:t>
            </a:r>
            <a:r>
              <a:rPr kumimoji="1" lang="ja-JP" altLang="en-US" dirty="0" smtClean="0"/>
              <a:t>添字の動く範囲</a:t>
            </a:r>
            <a:r>
              <a:rPr kumimoji="1" lang="en-US" altLang="ja-JP" dirty="0" smtClean="0"/>
              <a:t>] </a:t>
            </a:r>
            <a:r>
              <a:rPr kumimoji="1" lang="ja-JP" altLang="en-US" dirty="0" smtClean="0"/>
              <a:t>演算文</a:t>
            </a:r>
            <a:r>
              <a:rPr kumimoji="1" lang="en-US" altLang="ja-JP" dirty="0" smtClean="0"/>
              <a:t>”</a:t>
            </a:r>
          </a:p>
          <a:p>
            <a:pPr lvl="2"/>
            <a:r>
              <a:rPr lang="ja-JP" altLang="en-US" dirty="0" smtClean="0"/>
              <a:t>配列に </a:t>
            </a:r>
            <a:r>
              <a:rPr lang="en-US" altLang="ja-JP" dirty="0" smtClean="0"/>
              <a:t>@(</a:t>
            </a:r>
            <a:r>
              <a:rPr lang="ja-JP" altLang="en-US" dirty="0" smtClean="0"/>
              <a:t>整数</a:t>
            </a:r>
            <a:r>
              <a:rPr lang="en-US" altLang="ja-JP" dirty="0" smtClean="0"/>
              <a:t>, </a:t>
            </a:r>
            <a:r>
              <a:rPr lang="ja-JP" altLang="en-US" dirty="0" smtClean="0"/>
              <a:t>整数</a:t>
            </a:r>
            <a:r>
              <a:rPr lang="en-US" altLang="ja-JP" dirty="0" smtClean="0"/>
              <a:t>) </a:t>
            </a:r>
            <a:r>
              <a:rPr lang="ja-JP" altLang="en-US" dirty="0" smtClean="0"/>
              <a:t>の形式でオフセット指定</a:t>
            </a:r>
            <a:endParaRPr lang="en-US" altLang="ja-JP" dirty="0" smtClean="0"/>
          </a:p>
          <a:p>
            <a:pPr lvl="3"/>
            <a:r>
              <a:rPr lang="ja-JP" altLang="en-US" dirty="0" smtClean="0"/>
              <a:t>書けない： </a:t>
            </a:r>
            <a:r>
              <a:rPr lang="en-US" altLang="ja-JP" dirty="0" smtClean="0"/>
              <a:t>for(</a:t>
            </a:r>
            <a:r>
              <a:rPr lang="en-US" altLang="ja-JP" dirty="0" err="1" smtClean="0"/>
              <a:t>i,j</a:t>
            </a:r>
            <a:r>
              <a:rPr lang="en-US" altLang="ja-JP" dirty="0" smtClean="0"/>
              <a:t>) A[</a:t>
            </a:r>
            <a:r>
              <a:rPr lang="en-US" altLang="ja-JP" dirty="0" err="1" smtClean="0"/>
              <a:t>i</a:t>
            </a:r>
            <a:r>
              <a:rPr lang="en-US" altLang="ja-JP" dirty="0" smtClean="0"/>
              <a:t>][j] = B[j][</a:t>
            </a:r>
            <a:r>
              <a:rPr lang="en-US" altLang="ja-JP" dirty="0" err="1" smtClean="0"/>
              <a:t>i</a:t>
            </a:r>
            <a:r>
              <a:rPr lang="en-US" altLang="ja-JP" dirty="0" smtClean="0"/>
              <a:t>]</a:t>
            </a:r>
          </a:p>
          <a:p>
            <a:pPr lvl="3"/>
            <a:r>
              <a:rPr lang="ja-JP" altLang="en-US" dirty="0" smtClean="0"/>
              <a:t>書けない： </a:t>
            </a:r>
            <a:r>
              <a:rPr lang="en-US" altLang="ja-JP" dirty="0" smtClean="0"/>
              <a:t>f</a:t>
            </a:r>
            <a:r>
              <a:rPr kumimoji="1" lang="en-US" altLang="ja-JP" dirty="0" smtClean="0"/>
              <a:t>or(</a:t>
            </a:r>
            <a:r>
              <a:rPr lang="en-US" altLang="ja-JP" dirty="0" err="1" smtClean="0"/>
              <a:t>i</a:t>
            </a:r>
            <a:r>
              <a:rPr kumimoji="1" lang="en-US" altLang="ja-JP" dirty="0" smtClean="0"/>
              <a:t>)   A[</a:t>
            </a:r>
            <a:r>
              <a:rPr kumimoji="1" lang="en-US" altLang="ja-JP" dirty="0" err="1" smtClean="0"/>
              <a:t>i</a:t>
            </a:r>
            <a:r>
              <a:rPr kumimoji="1" lang="en-US" altLang="ja-JP" dirty="0" smtClean="0"/>
              <a:t>] = B[2*</a:t>
            </a:r>
            <a:r>
              <a:rPr kumimoji="1" lang="en-US" altLang="ja-JP" dirty="0" err="1" smtClean="0"/>
              <a:t>i</a:t>
            </a:r>
            <a:r>
              <a:rPr kumimoji="1" lang="en-US" altLang="ja-JP" dirty="0" smtClean="0"/>
              <a:t>]</a:t>
            </a:r>
          </a:p>
          <a:p>
            <a:pPr lvl="3"/>
            <a:r>
              <a:rPr lang="ja-JP" altLang="en-US" dirty="0" smtClean="0"/>
              <a:t>書けない： </a:t>
            </a:r>
            <a:r>
              <a:rPr lang="en-US" altLang="ja-JP" dirty="0" smtClean="0"/>
              <a:t>for(</a:t>
            </a:r>
            <a:r>
              <a:rPr lang="en-US" altLang="ja-JP" dirty="0" err="1" smtClean="0"/>
              <a:t>i</a:t>
            </a:r>
            <a:r>
              <a:rPr lang="en-US" altLang="ja-JP" dirty="0" smtClean="0"/>
              <a:t>)   A[</a:t>
            </a:r>
            <a:r>
              <a:rPr lang="en-US" altLang="ja-JP" dirty="0" err="1" smtClean="0"/>
              <a:t>i</a:t>
            </a:r>
            <a:r>
              <a:rPr lang="en-US" altLang="ja-JP" dirty="0" smtClean="0"/>
              <a:t>] = B[n-</a:t>
            </a:r>
            <a:r>
              <a:rPr lang="en-US" altLang="ja-JP" dirty="0" err="1" smtClean="0"/>
              <a:t>i</a:t>
            </a:r>
            <a:r>
              <a:rPr lang="en-US" altLang="ja-JP" dirty="0" smtClean="0"/>
              <a:t>]</a:t>
            </a:r>
          </a:p>
          <a:p>
            <a:pPr lvl="2"/>
            <a:r>
              <a:rPr lang="ja-JP" altLang="en-US" dirty="0" smtClean="0"/>
              <a:t>一つの文で入出力両方にあらわれる配列はない</a:t>
            </a:r>
            <a:endParaRPr lang="en-US" altLang="ja-JP" dirty="0" smtClean="0"/>
          </a:p>
          <a:p>
            <a:pPr lvl="3"/>
            <a:r>
              <a:rPr lang="ja-JP" altLang="en-US" dirty="0" smtClean="0"/>
              <a:t>書けない</a:t>
            </a:r>
            <a:r>
              <a:rPr lang="en-US" altLang="ja-JP" dirty="0" smtClean="0"/>
              <a:t>:  for(</a:t>
            </a:r>
            <a:r>
              <a:rPr lang="en-US" altLang="ja-JP" dirty="0" err="1" smtClean="0"/>
              <a:t>i</a:t>
            </a:r>
            <a:r>
              <a:rPr lang="en-US" altLang="ja-JP" dirty="0" smtClean="0"/>
              <a:t>)   A[</a:t>
            </a:r>
            <a:r>
              <a:rPr lang="en-US" altLang="ja-JP" dirty="0" err="1" smtClean="0"/>
              <a:t>i</a:t>
            </a:r>
            <a:r>
              <a:rPr lang="en-US" altLang="ja-JP" dirty="0" smtClean="0"/>
              <a:t>] = A[i+1]</a:t>
            </a:r>
          </a:p>
        </p:txBody>
      </p:sp>
      <p:sp>
        <p:nvSpPr>
          <p:cNvPr id="4" name="テキスト ボックス 3"/>
          <p:cNvSpPr txBox="1"/>
          <p:nvPr/>
        </p:nvSpPr>
        <p:spPr>
          <a:xfrm>
            <a:off x="1571604" y="2514423"/>
            <a:ext cx="6215106"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2400" dirty="0" smtClean="0">
                <a:solidFill>
                  <a:srgbClr val="00B050"/>
                </a:solidFill>
              </a:rPr>
              <a:t>// </a:t>
            </a:r>
            <a:r>
              <a:rPr lang="ja-JP" altLang="en-US" sz="2400" dirty="0" smtClean="0">
                <a:solidFill>
                  <a:srgbClr val="00B050"/>
                </a:solidFill>
              </a:rPr>
              <a:t>こんな形式の文の列のみ扱える</a:t>
            </a:r>
            <a:endParaRPr lang="en-US" altLang="ja-JP" sz="2400" dirty="0" smtClean="0">
              <a:solidFill>
                <a:srgbClr val="00B050"/>
              </a:solidFill>
            </a:endParaRPr>
          </a:p>
          <a:p>
            <a:r>
              <a:rPr lang="en-US" altLang="ja-JP" sz="2400" dirty="0" smtClean="0">
                <a:solidFill>
                  <a:schemeClr val="tx1"/>
                </a:solidFill>
              </a:rPr>
              <a:t>[1..n,1..m] A@(0,0) := B@(0,-1)</a:t>
            </a:r>
          </a:p>
          <a:p>
            <a:r>
              <a:rPr lang="en-US" altLang="ja-JP" sz="2400" dirty="0" smtClean="0">
                <a:solidFill>
                  <a:schemeClr val="tx1"/>
                </a:solidFill>
              </a:rPr>
              <a:t>[1..n,1..m] A@(0,0) := B@(1,2) + C@(-1,0)</a:t>
            </a:r>
            <a:endParaRPr lang="ja-JP" altLang="en-US" sz="2400" dirty="0" smtClean="0">
              <a:solidFill>
                <a:schemeClr val="tx1"/>
              </a:solidFill>
            </a:endParaRPr>
          </a:p>
        </p:txBody>
      </p:sp>
      <p:sp>
        <p:nvSpPr>
          <p:cNvPr id="5" name="角丸四角形吹き出し 4"/>
          <p:cNvSpPr/>
          <p:nvPr/>
        </p:nvSpPr>
        <p:spPr>
          <a:xfrm>
            <a:off x="-32" y="3929066"/>
            <a:ext cx="1500198" cy="2714644"/>
          </a:xfrm>
          <a:prstGeom prst="wedgeRoundRectCallout">
            <a:avLst>
              <a:gd name="adj1" fmla="val 92059"/>
              <a:gd name="adj2" fmla="val 39605"/>
              <a:gd name="adj3" fmla="val 16667"/>
            </a:avLst>
          </a:prstGeom>
          <a:solidFill>
            <a:srgbClr val="FFFFFF">
              <a:alpha val="52941"/>
            </a:srgbClr>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テンポラリ変数を</a:t>
            </a:r>
            <a:r>
              <a:rPr kumimoji="1" lang="en-US" altLang="ja-JP" dirty="0" smtClean="0"/>
              <a:t/>
            </a:r>
            <a:br>
              <a:rPr kumimoji="1" lang="en-US" altLang="ja-JP" dirty="0" smtClean="0"/>
            </a:br>
            <a:r>
              <a:rPr kumimoji="1" lang="ja-JP" altLang="en-US" dirty="0" smtClean="0"/>
              <a:t>入れれば、</a:t>
            </a:r>
            <a:r>
              <a:rPr kumimoji="1" lang="en-US" altLang="ja-JP" dirty="0" smtClean="0"/>
              <a:t/>
            </a:r>
            <a:br>
              <a:rPr kumimoji="1" lang="en-US" altLang="ja-JP" dirty="0" smtClean="0"/>
            </a:br>
            <a:r>
              <a:rPr kumimoji="1" lang="ja-JP" altLang="en-US" dirty="0" smtClean="0"/>
              <a:t>この形は</a:t>
            </a:r>
            <a:r>
              <a:rPr kumimoji="1" lang="en-US" altLang="ja-JP" dirty="0" smtClean="0"/>
              <a:t/>
            </a:r>
            <a:br>
              <a:rPr kumimoji="1" lang="en-US" altLang="ja-JP" dirty="0" smtClean="0"/>
            </a:br>
            <a:r>
              <a:rPr kumimoji="1" lang="ja-JP" altLang="en-US" dirty="0" smtClean="0"/>
              <a:t>消せる。</a:t>
            </a:r>
            <a:endParaRPr kumimoji="1" lang="en-US" altLang="ja-JP" dirty="0" smtClean="0"/>
          </a:p>
          <a:p>
            <a:pPr algn="ctr"/>
            <a:r>
              <a:rPr lang="ja-JP" altLang="en-US" dirty="0" smtClean="0"/>
              <a:t>あとで最適化でテンポラリも消す</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和風織り目模様のデザイン テンプレート [2]">
  <a:themeElements>
    <a:clrScheme name="和風織り目模様のデザイン テンプレート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和風織り目模様のデザイン テンプレート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和風織り目模様のデザイン テンプレート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デザインの設定">
  <a:themeElements>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デザインの設定">
      <a:majorFont>
        <a:latin typeface="ＭＳ Ｐ明朝"/>
        <a:ea typeface="ＭＳ Ｐ明朝"/>
        <a:cs typeface=""/>
      </a:majorFont>
      <a:minorFont>
        <a:latin typeface="ＭＳ Ｐ明朝"/>
        <a:ea typeface="ＭＳ Ｐ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和風織り目模様のデザイン テンプレート [2]">
  <a:themeElements>
    <a:clrScheme name="和風織り目模様のデザイン テンプレート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和風織り目模様のデザイン テンプレート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和風織り目模様のデザイン テンプレート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和風織り目模様のデザイン テンプレート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和風織り目模様のデザイン テンプレート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BLUEPRNT_TP01068987">
  <a:themeElements>
    <a:clrScheme name="BLUEPRNT_TP01068987 2">
      <a:dk1>
        <a:srgbClr val="40458C"/>
      </a:dk1>
      <a:lt1>
        <a:srgbClr val="FFFFFF"/>
      </a:lt1>
      <a:dk2>
        <a:srgbClr val="9900CC"/>
      </a:dk2>
      <a:lt2>
        <a:srgbClr val="1B285F"/>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NT_TP01068987">
      <a:majorFont>
        <a:latin typeface="Tahoma"/>
        <a:ea typeface="ＭＳ Ｐゴシック"/>
        <a:cs typeface="Tahoma"/>
      </a:majorFont>
      <a:minorFont>
        <a:latin typeface="Tahoma"/>
        <a:ea typeface="ＭＳ Ｐゴシック"/>
        <a:cs typeface="Taho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PRNT_TP01068987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NT_TP01068987 2">
        <a:dk1>
          <a:srgbClr val="40458C"/>
        </a:dk1>
        <a:lt1>
          <a:srgbClr val="FFFFFF"/>
        </a:lt1>
        <a:dk2>
          <a:srgbClr val="9900CC"/>
        </a:dk2>
        <a:lt2>
          <a:srgbClr val="1B285F"/>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NT_TP01068987 3">
        <a:dk1>
          <a:srgbClr val="000000"/>
        </a:dk1>
        <a:lt1>
          <a:srgbClr val="FFFFFF"/>
        </a:lt1>
        <a:dk2>
          <a:srgbClr val="4D4D4D"/>
        </a:dk2>
        <a:lt2>
          <a:srgbClr val="333333"/>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NT_TP01068987 4">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NT_TP01068987 5">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NT_TP01068987 6">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NT_TP01068987 7">
        <a:dk1>
          <a:srgbClr val="003D62"/>
        </a:dk1>
        <a:lt1>
          <a:srgbClr val="E3F0F9"/>
        </a:lt1>
        <a:dk2>
          <a:srgbClr val="006699"/>
        </a:dk2>
        <a:lt2>
          <a:srgbClr val="000000"/>
        </a:lt2>
        <a:accent1>
          <a:srgbClr val="9AC0EA"/>
        </a:accent1>
        <a:accent2>
          <a:srgbClr val="80C3C8"/>
        </a:accent2>
        <a:accent3>
          <a:srgbClr val="EFF6FB"/>
        </a:accent3>
        <a:accent4>
          <a:srgbClr val="003353"/>
        </a:accent4>
        <a:accent5>
          <a:srgbClr val="CADCF3"/>
        </a:accent5>
        <a:accent6>
          <a:srgbClr val="73B0B5"/>
        </a:accent6>
        <a:hlink>
          <a:srgbClr val="81ABCB"/>
        </a:hlink>
        <a:folHlink>
          <a:srgbClr val="FFFFFF"/>
        </a:folHlink>
      </a:clrScheme>
      <a:clrMap bg1="lt1" tx1="dk1" bg2="lt2" tx2="dk2" accent1="accent1" accent2="accent2" accent3="accent3" accent4="accent4" accent5="accent5" accent6="accent6" hlink="hlink" folHlink="folHlink"/>
    </a:extraClrScheme>
    <a:extraClrScheme>
      <a:clrScheme name="BLUEPRNT_TP01068987 8">
        <a:dk1>
          <a:srgbClr val="003D62"/>
        </a:dk1>
        <a:lt1>
          <a:srgbClr val="FFFFFF"/>
        </a:lt1>
        <a:dk2>
          <a:srgbClr val="006699"/>
        </a:dk2>
        <a:lt2>
          <a:srgbClr val="000000"/>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BLUEPRNT_TP01068987 9">
        <a:dk1>
          <a:srgbClr val="333300"/>
        </a:dk1>
        <a:lt1>
          <a:srgbClr val="FFFFFF"/>
        </a:lt1>
        <a:dk2>
          <a:srgbClr val="663300"/>
        </a:dk2>
        <a:lt2>
          <a:srgbClr val="000000"/>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うぐいす色の和紙</Template>
  <TotalTime>1413</TotalTime>
  <Words>1141</Words>
  <Application>Microsoft Office PowerPoint</Application>
  <PresentationFormat>画面に合わせる (4:3)</PresentationFormat>
  <Paragraphs>203</Paragraphs>
  <Slides>25</Slides>
  <Notes>0</Notes>
  <HiddenSlides>0</HiddenSlides>
  <MMClips>0</MMClips>
  <ScaleCrop>false</ScaleCrop>
  <HeadingPairs>
    <vt:vector size="4" baseType="variant">
      <vt:variant>
        <vt:lpstr>テーマ</vt:lpstr>
      </vt:variant>
      <vt:variant>
        <vt:i4>6</vt:i4>
      </vt:variant>
      <vt:variant>
        <vt:lpstr>スライド タイトル</vt:lpstr>
      </vt:variant>
      <vt:variant>
        <vt:i4>25</vt:i4>
      </vt:variant>
    </vt:vector>
  </HeadingPairs>
  <TitlesOfParts>
    <vt:vector size="31" baseType="lpstr">
      <vt:lpstr>デザインの設定</vt:lpstr>
      <vt:lpstr>和風織り目模様のデザイン テンプレート [2]</vt:lpstr>
      <vt:lpstr>1_デザインの設定</vt:lpstr>
      <vt:lpstr>2_デザインの設定</vt:lpstr>
      <vt:lpstr>1_和風織り目模様のデザイン テンプレート [2]</vt:lpstr>
      <vt:lpstr>BLUEPRNT_TP01068987</vt:lpstr>
      <vt:lpstr>スライド 1</vt:lpstr>
      <vt:lpstr>Reading “The Implementation and Evaluation of Fusion and Contraction in Array Languages” [E. C. Lewis, C. Lin, and L. Snyder]                                      Citation Count  (ACM) 17</vt:lpstr>
      <vt:lpstr>Background</vt:lpstr>
      <vt:lpstr>Background</vt:lpstr>
      <vt:lpstr>スライド 5</vt:lpstr>
      <vt:lpstr>Background</vt:lpstr>
      <vt:lpstr>この研究の内容</vt:lpstr>
      <vt:lpstr>ながれ</vt:lpstr>
      <vt:lpstr>Normalized Array Statement</vt:lpstr>
      <vt:lpstr>ASDG (Array Statement Dependence Graph)</vt:lpstr>
      <vt:lpstr>ASDG (Array Statement Dependence Graph)</vt:lpstr>
      <vt:lpstr>ASDG (Array Statement Dependence Graph)</vt:lpstr>
      <vt:lpstr>ASDG (Array Statement Dependence Graph)</vt:lpstr>
      <vt:lpstr>Fusion Partition</vt:lpstr>
      <vt:lpstr>Fusion 4 Clustering</vt:lpstr>
      <vt:lpstr>Fusion 4 Clustering</vt:lpstr>
      <vt:lpstr>「ひとつに潰せそうなら」</vt:lpstr>
      <vt:lpstr>スカラー化（ループに落とす）</vt:lpstr>
      <vt:lpstr>スライド 19</vt:lpstr>
      <vt:lpstr>評価・まとめ</vt:lpstr>
      <vt:lpstr>(軽く読んだ方のメモ) “Type-Based Alias Analysis” 1/5 [A. Diwan, K.S. McKinley, and J.E.B. Moss]     Citation Count (ACM) 35</vt:lpstr>
      <vt:lpstr>(軽く読んだ方のメモ) “Type-Based Alias Analysis” 2/5  [A. Diwan, K.S. McKinley, and J.E.B. Moss]    Citation Count (ACM) 35</vt:lpstr>
      <vt:lpstr>(軽く読んだ方のメモ) “Type-Based Alias Analysis” 3/5  [A. Diwan, K.S. McKinley, and J.E.B. Moss]    Citation Count (ACM) 35</vt:lpstr>
      <vt:lpstr>(軽く読んだ方のメモ) “Type-Based Alias Analysis” 4/5  [A. Diwan, K.S. McKinley, and J.E.B. Moss]    Citation Count (ACM) 35</vt:lpstr>
      <vt:lpstr>(軽く読んだ方のメモ) “Type-Based Alias Analysis” 5/5  [A. Diwan, K.S. McKinley, and J.E.B. Moss]     Citation Count (ACM)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Implementation and Evaluation of Fusion and Contraction in Array Languages</dc:title>
  <dc:creator>kinaba</dc:creator>
  <cp:lastModifiedBy>kinaba</cp:lastModifiedBy>
  <cp:revision>134</cp:revision>
  <dcterms:created xsi:type="dcterms:W3CDTF">2009-09-09T03:47:24Z</dcterms:created>
  <dcterms:modified xsi:type="dcterms:W3CDTF">2009-12-03T09:06:15Z</dcterms:modified>
</cp:coreProperties>
</file>