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82" r:id="rId4"/>
    <p:sldId id="262" r:id="rId5"/>
    <p:sldId id="271" r:id="rId6"/>
    <p:sldId id="270" r:id="rId7"/>
    <p:sldId id="283" r:id="rId8"/>
    <p:sldId id="258" r:id="rId9"/>
    <p:sldId id="259" r:id="rId10"/>
    <p:sldId id="273" r:id="rId11"/>
    <p:sldId id="274" r:id="rId12"/>
    <p:sldId id="266" r:id="rId13"/>
    <p:sldId id="267" r:id="rId14"/>
    <p:sldId id="277" r:id="rId15"/>
    <p:sldId id="269" r:id="rId16"/>
    <p:sldId id="272" r:id="rId17"/>
    <p:sldId id="281" r:id="rId18"/>
    <p:sldId id="278" r:id="rId19"/>
    <p:sldId id="279" r:id="rId20"/>
    <p:sldId id="280"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FFFF"/>
    <a:srgbClr val="F2DCD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127" autoAdjust="0"/>
  </p:normalViewPr>
  <p:slideViewPr>
    <p:cSldViewPr>
      <p:cViewPr varScale="1">
        <p:scale>
          <a:sx n="62" d="100"/>
          <a:sy n="62" d="100"/>
        </p:scale>
        <p:origin x="-159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086F18-9F8A-4BD0-BC36-432DDB1D6ED4}" type="doc">
      <dgm:prSet loTypeId="urn:microsoft.com/office/officeart/2005/8/layout/hierarchy6" loCatId="hierarchy" qsTypeId="urn:microsoft.com/office/officeart/2005/8/quickstyle/simple1" qsCatId="simple" csTypeId="urn:microsoft.com/office/officeart/2005/8/colors/accent0_3" csCatId="mainScheme" phldr="1"/>
      <dgm:spPr/>
      <dgm:t>
        <a:bodyPr/>
        <a:lstStyle/>
        <a:p>
          <a:endParaRPr kumimoji="1" lang="ja-JP" altLang="en-US"/>
        </a:p>
      </dgm:t>
    </dgm:pt>
    <dgm:pt modelId="{D8524275-F536-41CA-A779-92A2FB2C4CC2}">
      <dgm:prSet phldrT="[テキスト]"/>
      <dgm:spPr/>
      <dgm:t>
        <a:bodyPr/>
        <a:lstStyle/>
        <a:p>
          <a:r>
            <a:rPr kumimoji="1" lang="en-US" altLang="ja-JP" dirty="0" err="1" smtClean="0"/>
            <a:t>rdf</a:t>
          </a:r>
          <a:endParaRPr kumimoji="1" lang="ja-JP" altLang="en-US" dirty="0"/>
        </a:p>
      </dgm:t>
    </dgm:pt>
    <dgm:pt modelId="{9E5B1D30-95F9-41E7-B27D-6DDF6B881971}" type="parTrans" cxnId="{0782A650-32CE-4D4E-933A-DDFF2CC72163}">
      <dgm:prSet/>
      <dgm:spPr/>
      <dgm:t>
        <a:bodyPr/>
        <a:lstStyle/>
        <a:p>
          <a:endParaRPr kumimoji="1" lang="ja-JP" altLang="en-US"/>
        </a:p>
      </dgm:t>
    </dgm:pt>
    <dgm:pt modelId="{2FA9D598-65C6-4E3D-A0D6-4756B80EB848}" type="sibTrans" cxnId="{0782A650-32CE-4D4E-933A-DDFF2CC72163}">
      <dgm:prSet/>
      <dgm:spPr/>
      <dgm:t>
        <a:bodyPr/>
        <a:lstStyle/>
        <a:p>
          <a:endParaRPr kumimoji="1" lang="ja-JP" altLang="en-US"/>
        </a:p>
      </dgm:t>
    </dgm:pt>
    <dgm:pt modelId="{C5382572-DBF6-4B15-8E65-7713151376AB}">
      <dgm:prSet phldrT="[テキスト]"/>
      <dgm:spPr/>
      <dgm:t>
        <a:bodyPr/>
        <a:lstStyle/>
        <a:p>
          <a:r>
            <a:rPr kumimoji="1" lang="en-US" altLang="ja-JP" dirty="0" err="1" smtClean="0"/>
            <a:t>chan</a:t>
          </a:r>
          <a:endParaRPr kumimoji="1" lang="ja-JP" altLang="en-US" dirty="0"/>
        </a:p>
      </dgm:t>
    </dgm:pt>
    <dgm:pt modelId="{0DD67299-5C97-4E5F-AAFC-BFFD8E20366E}" type="parTrans" cxnId="{EA6CCCCC-CEEF-4999-99A0-7FF331BD07EA}">
      <dgm:prSet/>
      <dgm:spPr>
        <a:ln w="101600">
          <a:solidFill>
            <a:schemeClr val="tx2"/>
          </a:solidFill>
        </a:ln>
      </dgm:spPr>
      <dgm:t>
        <a:bodyPr/>
        <a:lstStyle/>
        <a:p>
          <a:endParaRPr kumimoji="1" lang="ja-JP" altLang="en-US"/>
        </a:p>
      </dgm:t>
    </dgm:pt>
    <dgm:pt modelId="{D62C09F2-6060-450F-A203-E01F1ECF402E}" type="sibTrans" cxnId="{EA6CCCCC-CEEF-4999-99A0-7FF331BD07EA}">
      <dgm:prSet/>
      <dgm:spPr/>
      <dgm:t>
        <a:bodyPr/>
        <a:lstStyle/>
        <a:p>
          <a:endParaRPr kumimoji="1" lang="ja-JP" altLang="en-US"/>
        </a:p>
      </dgm:t>
    </dgm:pt>
    <dgm:pt modelId="{00F0A89A-2B67-450F-BD5B-C17F96D2E12F}">
      <dgm:prSet phldrT="[テキスト]"/>
      <dgm:spPr/>
      <dgm:t>
        <a:bodyPr/>
        <a:lstStyle/>
        <a:p>
          <a:r>
            <a:rPr kumimoji="1" lang="en-US" altLang="ja-JP" dirty="0" smtClean="0"/>
            <a:t>title</a:t>
          </a:r>
          <a:endParaRPr kumimoji="1" lang="ja-JP" altLang="en-US" dirty="0"/>
        </a:p>
      </dgm:t>
    </dgm:pt>
    <dgm:pt modelId="{4639FE06-4900-41BB-B76D-FB54E6BE9659}" type="parTrans" cxnId="{F0AE85D0-34F2-4BDE-9F6A-1A25C443DBD1}">
      <dgm:prSet/>
      <dgm:spPr>
        <a:ln w="101600">
          <a:solidFill>
            <a:schemeClr val="tx2"/>
          </a:solidFill>
        </a:ln>
      </dgm:spPr>
      <dgm:t>
        <a:bodyPr/>
        <a:lstStyle/>
        <a:p>
          <a:endParaRPr kumimoji="1" lang="ja-JP" altLang="en-US"/>
        </a:p>
      </dgm:t>
    </dgm:pt>
    <dgm:pt modelId="{529DA11F-5A1F-474C-8DB4-44E5C5B89587}" type="sibTrans" cxnId="{F0AE85D0-34F2-4BDE-9F6A-1A25C443DBD1}">
      <dgm:prSet/>
      <dgm:spPr/>
      <dgm:t>
        <a:bodyPr/>
        <a:lstStyle/>
        <a:p>
          <a:endParaRPr kumimoji="1" lang="ja-JP" altLang="en-US"/>
        </a:p>
      </dgm:t>
    </dgm:pt>
    <dgm:pt modelId="{08C06C8E-8BB9-4DDB-91F4-1321145633FB}">
      <dgm:prSet phldrT="[テキスト]"/>
      <dgm:spPr/>
      <dgm:t>
        <a:bodyPr/>
        <a:lstStyle/>
        <a:p>
          <a:r>
            <a:rPr kumimoji="1" lang="en-US" altLang="ja-JP" dirty="0" smtClean="0"/>
            <a:t>date</a:t>
          </a:r>
          <a:endParaRPr kumimoji="1" lang="ja-JP" altLang="en-US" dirty="0"/>
        </a:p>
      </dgm:t>
    </dgm:pt>
    <dgm:pt modelId="{4A07B83B-8840-44B7-BE04-77EA40211E47}" type="parTrans" cxnId="{BBD7EA91-B593-447A-9D3D-232E05396C5D}">
      <dgm:prSet/>
      <dgm:spPr>
        <a:ln w="101600">
          <a:solidFill>
            <a:schemeClr val="tx2"/>
          </a:solidFill>
        </a:ln>
      </dgm:spPr>
      <dgm:t>
        <a:bodyPr/>
        <a:lstStyle/>
        <a:p>
          <a:endParaRPr kumimoji="1" lang="ja-JP" altLang="en-US"/>
        </a:p>
      </dgm:t>
    </dgm:pt>
    <dgm:pt modelId="{71BB681B-174A-4D55-B1A4-8727CF9EEDC8}" type="sibTrans" cxnId="{BBD7EA91-B593-447A-9D3D-232E05396C5D}">
      <dgm:prSet/>
      <dgm:spPr/>
      <dgm:t>
        <a:bodyPr/>
        <a:lstStyle/>
        <a:p>
          <a:endParaRPr kumimoji="1" lang="ja-JP" altLang="en-US"/>
        </a:p>
      </dgm:t>
    </dgm:pt>
    <dgm:pt modelId="{01B96360-30D1-470C-B72D-EC22B7400B83}">
      <dgm:prSet phldrT="[テキスト]"/>
      <dgm:spPr/>
      <dgm:t>
        <a:bodyPr/>
        <a:lstStyle/>
        <a:p>
          <a:r>
            <a:rPr kumimoji="1" lang="en-US" altLang="ja-JP" dirty="0" smtClean="0"/>
            <a:t>item</a:t>
          </a:r>
          <a:endParaRPr kumimoji="1" lang="ja-JP" altLang="en-US" dirty="0"/>
        </a:p>
      </dgm:t>
    </dgm:pt>
    <dgm:pt modelId="{67EF389B-4D57-4465-8BA1-D4C1DA4619EE}" type="parTrans" cxnId="{E03423EF-6F6D-450A-82B6-3FEB7C6C136F}">
      <dgm:prSet/>
      <dgm:spPr>
        <a:ln w="101600">
          <a:solidFill>
            <a:schemeClr val="tx2"/>
          </a:solidFill>
        </a:ln>
      </dgm:spPr>
      <dgm:t>
        <a:bodyPr/>
        <a:lstStyle/>
        <a:p>
          <a:endParaRPr kumimoji="1" lang="ja-JP" altLang="en-US"/>
        </a:p>
      </dgm:t>
    </dgm:pt>
    <dgm:pt modelId="{D0EFB103-D018-49BC-9726-95C505026002}" type="sibTrans" cxnId="{E03423EF-6F6D-450A-82B6-3FEB7C6C136F}">
      <dgm:prSet/>
      <dgm:spPr/>
      <dgm:t>
        <a:bodyPr/>
        <a:lstStyle/>
        <a:p>
          <a:endParaRPr kumimoji="1" lang="ja-JP" altLang="en-US"/>
        </a:p>
      </dgm:t>
    </dgm:pt>
    <dgm:pt modelId="{CAEEC9CF-D4E1-4087-9580-2E2DF796DC6A}">
      <dgm:prSet phldrT="[テキスト]"/>
      <dgm:spPr/>
      <dgm:t>
        <a:bodyPr/>
        <a:lstStyle/>
        <a:p>
          <a:r>
            <a:rPr kumimoji="1" lang="en-US" altLang="ja-JP" dirty="0" smtClean="0"/>
            <a:t>link</a:t>
          </a:r>
          <a:endParaRPr kumimoji="1" lang="ja-JP" altLang="en-US" dirty="0"/>
        </a:p>
      </dgm:t>
    </dgm:pt>
    <dgm:pt modelId="{FB45708F-6032-4D21-955F-EF6AE0A992C3}" type="parTrans" cxnId="{9D13500F-31B3-4F73-AA2D-FC16CC2D40CD}">
      <dgm:prSet/>
      <dgm:spPr>
        <a:ln w="101600">
          <a:solidFill>
            <a:schemeClr val="tx2"/>
          </a:solidFill>
        </a:ln>
      </dgm:spPr>
      <dgm:t>
        <a:bodyPr/>
        <a:lstStyle/>
        <a:p>
          <a:endParaRPr kumimoji="1" lang="ja-JP" altLang="en-US"/>
        </a:p>
      </dgm:t>
    </dgm:pt>
    <dgm:pt modelId="{73AFC128-49E4-465D-BA2B-CB0BDAE5A7E4}" type="sibTrans" cxnId="{9D13500F-31B3-4F73-AA2D-FC16CC2D40CD}">
      <dgm:prSet/>
      <dgm:spPr/>
      <dgm:t>
        <a:bodyPr/>
        <a:lstStyle/>
        <a:p>
          <a:endParaRPr kumimoji="1" lang="ja-JP" altLang="en-US"/>
        </a:p>
      </dgm:t>
    </dgm:pt>
    <dgm:pt modelId="{2E2EC299-E876-485B-9979-528FB206C5D8}" type="pres">
      <dgm:prSet presAssocID="{2B086F18-9F8A-4BD0-BC36-432DDB1D6ED4}" presName="mainComposite" presStyleCnt="0">
        <dgm:presLayoutVars>
          <dgm:chPref val="1"/>
          <dgm:dir/>
          <dgm:animOne val="branch"/>
          <dgm:animLvl val="lvl"/>
          <dgm:resizeHandles val="exact"/>
        </dgm:presLayoutVars>
      </dgm:prSet>
      <dgm:spPr/>
      <dgm:t>
        <a:bodyPr/>
        <a:lstStyle/>
        <a:p>
          <a:endParaRPr kumimoji="1" lang="ja-JP" altLang="en-US"/>
        </a:p>
      </dgm:t>
    </dgm:pt>
    <dgm:pt modelId="{71935F54-0F70-4F94-AD3B-1E50C00F3B1B}" type="pres">
      <dgm:prSet presAssocID="{2B086F18-9F8A-4BD0-BC36-432DDB1D6ED4}" presName="hierFlow" presStyleCnt="0"/>
      <dgm:spPr/>
    </dgm:pt>
    <dgm:pt modelId="{905B14E9-FFAC-4AE1-A2FB-3485F6D7679F}" type="pres">
      <dgm:prSet presAssocID="{2B086F18-9F8A-4BD0-BC36-432DDB1D6ED4}" presName="hierChild1" presStyleCnt="0">
        <dgm:presLayoutVars>
          <dgm:chPref val="1"/>
          <dgm:animOne val="branch"/>
          <dgm:animLvl val="lvl"/>
        </dgm:presLayoutVars>
      </dgm:prSet>
      <dgm:spPr/>
    </dgm:pt>
    <dgm:pt modelId="{7C485D2D-2379-4C34-9C7F-16CBA8D35A75}" type="pres">
      <dgm:prSet presAssocID="{D8524275-F536-41CA-A779-92A2FB2C4CC2}" presName="Name14" presStyleCnt="0"/>
      <dgm:spPr/>
    </dgm:pt>
    <dgm:pt modelId="{1FAE4A99-BF88-41D1-8741-36BA69416DE0}" type="pres">
      <dgm:prSet presAssocID="{D8524275-F536-41CA-A779-92A2FB2C4CC2}" presName="level1Shape" presStyleLbl="node0" presStyleIdx="0" presStyleCnt="1" custLinFactNeighborX="-26569" custLinFactNeighborY="-26338">
        <dgm:presLayoutVars>
          <dgm:chPref val="3"/>
        </dgm:presLayoutVars>
      </dgm:prSet>
      <dgm:spPr/>
      <dgm:t>
        <a:bodyPr/>
        <a:lstStyle/>
        <a:p>
          <a:endParaRPr kumimoji="1" lang="ja-JP" altLang="en-US"/>
        </a:p>
      </dgm:t>
    </dgm:pt>
    <dgm:pt modelId="{40EE6237-19A6-4DCC-A4E6-5CA66AFDB752}" type="pres">
      <dgm:prSet presAssocID="{D8524275-F536-41CA-A779-92A2FB2C4CC2}" presName="hierChild2" presStyleCnt="0"/>
      <dgm:spPr/>
    </dgm:pt>
    <dgm:pt modelId="{653F8A37-EB94-4517-B51C-14433C522ED7}" type="pres">
      <dgm:prSet presAssocID="{0DD67299-5C97-4E5F-AAFC-BFFD8E20366E}" presName="Name19" presStyleLbl="parChTrans1D2" presStyleIdx="0" presStyleCnt="2"/>
      <dgm:spPr/>
      <dgm:t>
        <a:bodyPr/>
        <a:lstStyle/>
        <a:p>
          <a:endParaRPr kumimoji="1" lang="ja-JP" altLang="en-US"/>
        </a:p>
      </dgm:t>
    </dgm:pt>
    <dgm:pt modelId="{8054C13B-0291-40E0-A881-3DA2444608F1}" type="pres">
      <dgm:prSet presAssocID="{C5382572-DBF6-4B15-8E65-7713151376AB}" presName="Name21" presStyleCnt="0"/>
      <dgm:spPr/>
    </dgm:pt>
    <dgm:pt modelId="{12081B0A-E2FA-4583-970D-5226763AB750}" type="pres">
      <dgm:prSet presAssocID="{C5382572-DBF6-4B15-8E65-7713151376AB}" presName="level2Shape" presStyleLbl="node2" presStyleIdx="0" presStyleCnt="2"/>
      <dgm:spPr/>
      <dgm:t>
        <a:bodyPr/>
        <a:lstStyle/>
        <a:p>
          <a:endParaRPr kumimoji="1" lang="ja-JP" altLang="en-US"/>
        </a:p>
      </dgm:t>
    </dgm:pt>
    <dgm:pt modelId="{F7B73A85-508F-41B2-AB3E-6DA3B1680037}" type="pres">
      <dgm:prSet presAssocID="{C5382572-DBF6-4B15-8E65-7713151376AB}" presName="hierChild3" presStyleCnt="0"/>
      <dgm:spPr/>
    </dgm:pt>
    <dgm:pt modelId="{9B86883E-82D3-4D66-944E-616814303233}" type="pres">
      <dgm:prSet presAssocID="{4639FE06-4900-41BB-B76D-FB54E6BE9659}" presName="Name19" presStyleLbl="parChTrans1D3" presStyleIdx="0" presStyleCnt="3"/>
      <dgm:spPr/>
      <dgm:t>
        <a:bodyPr/>
        <a:lstStyle/>
        <a:p>
          <a:endParaRPr kumimoji="1" lang="ja-JP" altLang="en-US"/>
        </a:p>
      </dgm:t>
    </dgm:pt>
    <dgm:pt modelId="{457D45A3-DC85-48A0-9D85-EB6A38091A4D}" type="pres">
      <dgm:prSet presAssocID="{00F0A89A-2B67-450F-BD5B-C17F96D2E12F}" presName="Name21" presStyleCnt="0"/>
      <dgm:spPr/>
    </dgm:pt>
    <dgm:pt modelId="{9586EE79-182F-410F-9B6D-FA816088F8AF}" type="pres">
      <dgm:prSet presAssocID="{00F0A89A-2B67-450F-BD5B-C17F96D2E12F}" presName="level2Shape" presStyleLbl="node3" presStyleIdx="0" presStyleCnt="3"/>
      <dgm:spPr/>
      <dgm:t>
        <a:bodyPr/>
        <a:lstStyle/>
        <a:p>
          <a:endParaRPr kumimoji="1" lang="ja-JP" altLang="en-US"/>
        </a:p>
      </dgm:t>
    </dgm:pt>
    <dgm:pt modelId="{51596ECD-4585-4149-A836-2CBFE1FA2C1E}" type="pres">
      <dgm:prSet presAssocID="{00F0A89A-2B67-450F-BD5B-C17F96D2E12F}" presName="hierChild3" presStyleCnt="0"/>
      <dgm:spPr/>
    </dgm:pt>
    <dgm:pt modelId="{4936678A-FBA0-4D89-AF0E-A7D9A6D2DBD9}" type="pres">
      <dgm:prSet presAssocID="{4A07B83B-8840-44B7-BE04-77EA40211E47}" presName="Name19" presStyleLbl="parChTrans1D3" presStyleIdx="1" presStyleCnt="3"/>
      <dgm:spPr/>
      <dgm:t>
        <a:bodyPr/>
        <a:lstStyle/>
        <a:p>
          <a:endParaRPr kumimoji="1" lang="ja-JP" altLang="en-US"/>
        </a:p>
      </dgm:t>
    </dgm:pt>
    <dgm:pt modelId="{E9607BE4-0983-4E60-A347-859A7721093E}" type="pres">
      <dgm:prSet presAssocID="{08C06C8E-8BB9-4DDB-91F4-1321145633FB}" presName="Name21" presStyleCnt="0"/>
      <dgm:spPr/>
    </dgm:pt>
    <dgm:pt modelId="{90B20CF9-972F-4768-8713-244E0C165229}" type="pres">
      <dgm:prSet presAssocID="{08C06C8E-8BB9-4DDB-91F4-1321145633FB}" presName="level2Shape" presStyleLbl="node3" presStyleIdx="1" presStyleCnt="3"/>
      <dgm:spPr/>
      <dgm:t>
        <a:bodyPr/>
        <a:lstStyle/>
        <a:p>
          <a:endParaRPr kumimoji="1" lang="ja-JP" altLang="en-US"/>
        </a:p>
      </dgm:t>
    </dgm:pt>
    <dgm:pt modelId="{DA9E5E4D-2C26-46EC-A701-53FB078576B0}" type="pres">
      <dgm:prSet presAssocID="{08C06C8E-8BB9-4DDB-91F4-1321145633FB}" presName="hierChild3" presStyleCnt="0"/>
      <dgm:spPr/>
    </dgm:pt>
    <dgm:pt modelId="{505DF203-A1BF-4B11-A11C-FCF3FA310EA9}" type="pres">
      <dgm:prSet presAssocID="{67EF389B-4D57-4465-8BA1-D4C1DA4619EE}" presName="Name19" presStyleLbl="parChTrans1D2" presStyleIdx="1" presStyleCnt="2"/>
      <dgm:spPr/>
      <dgm:t>
        <a:bodyPr/>
        <a:lstStyle/>
        <a:p>
          <a:endParaRPr kumimoji="1" lang="ja-JP" altLang="en-US"/>
        </a:p>
      </dgm:t>
    </dgm:pt>
    <dgm:pt modelId="{A5F236DB-6E4D-4237-9222-411C921EEC9E}" type="pres">
      <dgm:prSet presAssocID="{01B96360-30D1-470C-B72D-EC22B7400B83}" presName="Name21" presStyleCnt="0"/>
      <dgm:spPr/>
    </dgm:pt>
    <dgm:pt modelId="{9772A45E-CA53-4E95-848D-62981AEA4F91}" type="pres">
      <dgm:prSet presAssocID="{01B96360-30D1-470C-B72D-EC22B7400B83}" presName="level2Shape" presStyleLbl="node2" presStyleIdx="1" presStyleCnt="2" custLinFactNeighborX="-51956" custLinFactNeighborY="-1753"/>
      <dgm:spPr/>
      <dgm:t>
        <a:bodyPr/>
        <a:lstStyle/>
        <a:p>
          <a:endParaRPr kumimoji="1" lang="ja-JP" altLang="en-US"/>
        </a:p>
      </dgm:t>
    </dgm:pt>
    <dgm:pt modelId="{2DE28307-749E-4B53-984F-B1F286E55436}" type="pres">
      <dgm:prSet presAssocID="{01B96360-30D1-470C-B72D-EC22B7400B83}" presName="hierChild3" presStyleCnt="0"/>
      <dgm:spPr/>
    </dgm:pt>
    <dgm:pt modelId="{46970EA7-275B-4777-A3F1-A3006DE3E209}" type="pres">
      <dgm:prSet presAssocID="{FB45708F-6032-4D21-955F-EF6AE0A992C3}" presName="Name19" presStyleLbl="parChTrans1D3" presStyleIdx="2" presStyleCnt="3"/>
      <dgm:spPr/>
      <dgm:t>
        <a:bodyPr/>
        <a:lstStyle/>
        <a:p>
          <a:endParaRPr kumimoji="1" lang="ja-JP" altLang="en-US"/>
        </a:p>
      </dgm:t>
    </dgm:pt>
    <dgm:pt modelId="{B9D829D8-2C70-4F97-A357-A64A3FBBF765}" type="pres">
      <dgm:prSet presAssocID="{CAEEC9CF-D4E1-4087-9580-2E2DF796DC6A}" presName="Name21" presStyleCnt="0"/>
      <dgm:spPr/>
    </dgm:pt>
    <dgm:pt modelId="{9651B949-7238-4088-ADD7-32E0D1BF4065}" type="pres">
      <dgm:prSet presAssocID="{CAEEC9CF-D4E1-4087-9580-2E2DF796DC6A}" presName="level2Shape" presStyleLbl="node3" presStyleIdx="2" presStyleCnt="3" custLinFactY="26338" custLinFactNeighborX="-51956" custLinFactNeighborY="100000"/>
      <dgm:spPr/>
      <dgm:t>
        <a:bodyPr/>
        <a:lstStyle/>
        <a:p>
          <a:endParaRPr kumimoji="1" lang="ja-JP" altLang="en-US"/>
        </a:p>
      </dgm:t>
    </dgm:pt>
    <dgm:pt modelId="{F207D0AD-1F6D-4DD4-AE34-BBBDA401B7A1}" type="pres">
      <dgm:prSet presAssocID="{CAEEC9CF-D4E1-4087-9580-2E2DF796DC6A}" presName="hierChild3" presStyleCnt="0"/>
      <dgm:spPr/>
    </dgm:pt>
    <dgm:pt modelId="{899713B3-F8B5-4E4A-AA16-84E230B28A21}" type="pres">
      <dgm:prSet presAssocID="{2B086F18-9F8A-4BD0-BC36-432DDB1D6ED4}" presName="bgShapesFlow" presStyleCnt="0"/>
      <dgm:spPr/>
    </dgm:pt>
  </dgm:ptLst>
  <dgm:cxnLst>
    <dgm:cxn modelId="{C67FE83C-9EA2-4C43-B58A-30455C447704}" type="presOf" srcId="{C5382572-DBF6-4B15-8E65-7713151376AB}" destId="{12081B0A-E2FA-4583-970D-5226763AB750}" srcOrd="0" destOrd="0" presId="urn:microsoft.com/office/officeart/2005/8/layout/hierarchy6"/>
    <dgm:cxn modelId="{4BE917C9-E825-476C-BB31-21B9E400D36D}" type="presOf" srcId="{08C06C8E-8BB9-4DDB-91F4-1321145633FB}" destId="{90B20CF9-972F-4768-8713-244E0C165229}" srcOrd="0" destOrd="0" presId="urn:microsoft.com/office/officeart/2005/8/layout/hierarchy6"/>
    <dgm:cxn modelId="{E73279B7-B555-491A-9004-B85C405EB5B2}" type="presOf" srcId="{4639FE06-4900-41BB-B76D-FB54E6BE9659}" destId="{9B86883E-82D3-4D66-944E-616814303233}" srcOrd="0" destOrd="0" presId="urn:microsoft.com/office/officeart/2005/8/layout/hierarchy6"/>
    <dgm:cxn modelId="{3882F609-FD66-4E31-B665-10424EED439E}" type="presOf" srcId="{CAEEC9CF-D4E1-4087-9580-2E2DF796DC6A}" destId="{9651B949-7238-4088-ADD7-32E0D1BF4065}" srcOrd="0" destOrd="0" presId="urn:microsoft.com/office/officeart/2005/8/layout/hierarchy6"/>
    <dgm:cxn modelId="{0782A650-32CE-4D4E-933A-DDFF2CC72163}" srcId="{2B086F18-9F8A-4BD0-BC36-432DDB1D6ED4}" destId="{D8524275-F536-41CA-A779-92A2FB2C4CC2}" srcOrd="0" destOrd="0" parTransId="{9E5B1D30-95F9-41E7-B27D-6DDF6B881971}" sibTransId="{2FA9D598-65C6-4E3D-A0D6-4756B80EB848}"/>
    <dgm:cxn modelId="{AEF140A1-9EC9-4669-B8CF-4510F289FE10}" type="presOf" srcId="{4A07B83B-8840-44B7-BE04-77EA40211E47}" destId="{4936678A-FBA0-4D89-AF0E-A7D9A6D2DBD9}" srcOrd="0" destOrd="0" presId="urn:microsoft.com/office/officeart/2005/8/layout/hierarchy6"/>
    <dgm:cxn modelId="{265D1569-7205-44A3-8EE1-1D23CFBC5FCF}" type="presOf" srcId="{2B086F18-9F8A-4BD0-BC36-432DDB1D6ED4}" destId="{2E2EC299-E876-485B-9979-528FB206C5D8}" srcOrd="0" destOrd="0" presId="urn:microsoft.com/office/officeart/2005/8/layout/hierarchy6"/>
    <dgm:cxn modelId="{EA6CCCCC-CEEF-4999-99A0-7FF331BD07EA}" srcId="{D8524275-F536-41CA-A779-92A2FB2C4CC2}" destId="{C5382572-DBF6-4B15-8E65-7713151376AB}" srcOrd="0" destOrd="0" parTransId="{0DD67299-5C97-4E5F-AAFC-BFFD8E20366E}" sibTransId="{D62C09F2-6060-450F-A203-E01F1ECF402E}"/>
    <dgm:cxn modelId="{9E1BCDCB-F337-40E8-AA4D-2E85A68F126B}" type="presOf" srcId="{FB45708F-6032-4D21-955F-EF6AE0A992C3}" destId="{46970EA7-275B-4777-A3F1-A3006DE3E209}" srcOrd="0" destOrd="0" presId="urn:microsoft.com/office/officeart/2005/8/layout/hierarchy6"/>
    <dgm:cxn modelId="{9D13500F-31B3-4F73-AA2D-FC16CC2D40CD}" srcId="{01B96360-30D1-470C-B72D-EC22B7400B83}" destId="{CAEEC9CF-D4E1-4087-9580-2E2DF796DC6A}" srcOrd="0" destOrd="0" parTransId="{FB45708F-6032-4D21-955F-EF6AE0A992C3}" sibTransId="{73AFC128-49E4-465D-BA2B-CB0BDAE5A7E4}"/>
    <dgm:cxn modelId="{44CDD4D9-04D2-4F2D-AE3B-9DCC02BF0AFB}" type="presOf" srcId="{D8524275-F536-41CA-A779-92A2FB2C4CC2}" destId="{1FAE4A99-BF88-41D1-8741-36BA69416DE0}" srcOrd="0" destOrd="0" presId="urn:microsoft.com/office/officeart/2005/8/layout/hierarchy6"/>
    <dgm:cxn modelId="{F0AE85D0-34F2-4BDE-9F6A-1A25C443DBD1}" srcId="{C5382572-DBF6-4B15-8E65-7713151376AB}" destId="{00F0A89A-2B67-450F-BD5B-C17F96D2E12F}" srcOrd="0" destOrd="0" parTransId="{4639FE06-4900-41BB-B76D-FB54E6BE9659}" sibTransId="{529DA11F-5A1F-474C-8DB4-44E5C5B89587}"/>
    <dgm:cxn modelId="{E03423EF-6F6D-450A-82B6-3FEB7C6C136F}" srcId="{D8524275-F536-41CA-A779-92A2FB2C4CC2}" destId="{01B96360-30D1-470C-B72D-EC22B7400B83}" srcOrd="1" destOrd="0" parTransId="{67EF389B-4D57-4465-8BA1-D4C1DA4619EE}" sibTransId="{D0EFB103-D018-49BC-9726-95C505026002}"/>
    <dgm:cxn modelId="{6CDCEE9D-3993-46A1-881C-CA2465E7841C}" type="presOf" srcId="{67EF389B-4D57-4465-8BA1-D4C1DA4619EE}" destId="{505DF203-A1BF-4B11-A11C-FCF3FA310EA9}" srcOrd="0" destOrd="0" presId="urn:microsoft.com/office/officeart/2005/8/layout/hierarchy6"/>
    <dgm:cxn modelId="{7272C71A-D0DD-4BB9-B300-B1A6EF4799D9}" type="presOf" srcId="{01B96360-30D1-470C-B72D-EC22B7400B83}" destId="{9772A45E-CA53-4E95-848D-62981AEA4F91}" srcOrd="0" destOrd="0" presId="urn:microsoft.com/office/officeart/2005/8/layout/hierarchy6"/>
    <dgm:cxn modelId="{C712651A-3CB5-4EC2-B7FB-18E9F44C1F63}" type="presOf" srcId="{00F0A89A-2B67-450F-BD5B-C17F96D2E12F}" destId="{9586EE79-182F-410F-9B6D-FA816088F8AF}" srcOrd="0" destOrd="0" presId="urn:microsoft.com/office/officeart/2005/8/layout/hierarchy6"/>
    <dgm:cxn modelId="{A60D7125-4389-4384-8888-28CD41D284AF}" type="presOf" srcId="{0DD67299-5C97-4E5F-AAFC-BFFD8E20366E}" destId="{653F8A37-EB94-4517-B51C-14433C522ED7}" srcOrd="0" destOrd="0" presId="urn:microsoft.com/office/officeart/2005/8/layout/hierarchy6"/>
    <dgm:cxn modelId="{BBD7EA91-B593-447A-9D3D-232E05396C5D}" srcId="{C5382572-DBF6-4B15-8E65-7713151376AB}" destId="{08C06C8E-8BB9-4DDB-91F4-1321145633FB}" srcOrd="1" destOrd="0" parTransId="{4A07B83B-8840-44B7-BE04-77EA40211E47}" sibTransId="{71BB681B-174A-4D55-B1A4-8727CF9EEDC8}"/>
    <dgm:cxn modelId="{8C822718-3C60-4B4B-816A-F3EAA86775E1}" type="presParOf" srcId="{2E2EC299-E876-485B-9979-528FB206C5D8}" destId="{71935F54-0F70-4F94-AD3B-1E50C00F3B1B}" srcOrd="0" destOrd="0" presId="urn:microsoft.com/office/officeart/2005/8/layout/hierarchy6"/>
    <dgm:cxn modelId="{FA040799-4FE5-4146-A777-A1C941146594}" type="presParOf" srcId="{71935F54-0F70-4F94-AD3B-1E50C00F3B1B}" destId="{905B14E9-FFAC-4AE1-A2FB-3485F6D7679F}" srcOrd="0" destOrd="0" presId="urn:microsoft.com/office/officeart/2005/8/layout/hierarchy6"/>
    <dgm:cxn modelId="{58DB7B9E-B710-405A-9913-4AD4BCDC889B}" type="presParOf" srcId="{905B14E9-FFAC-4AE1-A2FB-3485F6D7679F}" destId="{7C485D2D-2379-4C34-9C7F-16CBA8D35A75}" srcOrd="0" destOrd="0" presId="urn:microsoft.com/office/officeart/2005/8/layout/hierarchy6"/>
    <dgm:cxn modelId="{7A4FB097-4328-4A63-8BF8-710FAE871D05}" type="presParOf" srcId="{7C485D2D-2379-4C34-9C7F-16CBA8D35A75}" destId="{1FAE4A99-BF88-41D1-8741-36BA69416DE0}" srcOrd="0" destOrd="0" presId="urn:microsoft.com/office/officeart/2005/8/layout/hierarchy6"/>
    <dgm:cxn modelId="{3B4BFFEA-7055-4A1B-BFD8-26624A105995}" type="presParOf" srcId="{7C485D2D-2379-4C34-9C7F-16CBA8D35A75}" destId="{40EE6237-19A6-4DCC-A4E6-5CA66AFDB752}" srcOrd="1" destOrd="0" presId="urn:microsoft.com/office/officeart/2005/8/layout/hierarchy6"/>
    <dgm:cxn modelId="{11778444-C1CD-4760-9988-AFCF7272D624}" type="presParOf" srcId="{40EE6237-19A6-4DCC-A4E6-5CA66AFDB752}" destId="{653F8A37-EB94-4517-B51C-14433C522ED7}" srcOrd="0" destOrd="0" presId="urn:microsoft.com/office/officeart/2005/8/layout/hierarchy6"/>
    <dgm:cxn modelId="{B4B5B81F-F60A-442B-B0FD-1ACFD2FC5B27}" type="presParOf" srcId="{40EE6237-19A6-4DCC-A4E6-5CA66AFDB752}" destId="{8054C13B-0291-40E0-A881-3DA2444608F1}" srcOrd="1" destOrd="0" presId="urn:microsoft.com/office/officeart/2005/8/layout/hierarchy6"/>
    <dgm:cxn modelId="{3B9B10B9-A9B0-4057-841B-0AC3CDEFCEDE}" type="presParOf" srcId="{8054C13B-0291-40E0-A881-3DA2444608F1}" destId="{12081B0A-E2FA-4583-970D-5226763AB750}" srcOrd="0" destOrd="0" presId="urn:microsoft.com/office/officeart/2005/8/layout/hierarchy6"/>
    <dgm:cxn modelId="{7AE15F1B-27CC-4338-9354-C3B2A562C8CD}" type="presParOf" srcId="{8054C13B-0291-40E0-A881-3DA2444608F1}" destId="{F7B73A85-508F-41B2-AB3E-6DA3B1680037}" srcOrd="1" destOrd="0" presId="urn:microsoft.com/office/officeart/2005/8/layout/hierarchy6"/>
    <dgm:cxn modelId="{6A0F081B-59F3-4843-ADCA-1F84543F0B5A}" type="presParOf" srcId="{F7B73A85-508F-41B2-AB3E-6DA3B1680037}" destId="{9B86883E-82D3-4D66-944E-616814303233}" srcOrd="0" destOrd="0" presId="urn:microsoft.com/office/officeart/2005/8/layout/hierarchy6"/>
    <dgm:cxn modelId="{193FABBE-6E26-434C-B284-053A60A09336}" type="presParOf" srcId="{F7B73A85-508F-41B2-AB3E-6DA3B1680037}" destId="{457D45A3-DC85-48A0-9D85-EB6A38091A4D}" srcOrd="1" destOrd="0" presId="urn:microsoft.com/office/officeart/2005/8/layout/hierarchy6"/>
    <dgm:cxn modelId="{82A6EB1D-637F-46E3-A009-AD06785317D7}" type="presParOf" srcId="{457D45A3-DC85-48A0-9D85-EB6A38091A4D}" destId="{9586EE79-182F-410F-9B6D-FA816088F8AF}" srcOrd="0" destOrd="0" presId="urn:microsoft.com/office/officeart/2005/8/layout/hierarchy6"/>
    <dgm:cxn modelId="{E1A50461-D763-4091-8218-8E4FB648768E}" type="presParOf" srcId="{457D45A3-DC85-48A0-9D85-EB6A38091A4D}" destId="{51596ECD-4585-4149-A836-2CBFE1FA2C1E}" srcOrd="1" destOrd="0" presId="urn:microsoft.com/office/officeart/2005/8/layout/hierarchy6"/>
    <dgm:cxn modelId="{CAAF059A-B7C6-49E5-AB23-A155658C639A}" type="presParOf" srcId="{F7B73A85-508F-41B2-AB3E-6DA3B1680037}" destId="{4936678A-FBA0-4D89-AF0E-A7D9A6D2DBD9}" srcOrd="2" destOrd="0" presId="urn:microsoft.com/office/officeart/2005/8/layout/hierarchy6"/>
    <dgm:cxn modelId="{372734AA-7A72-46C3-B337-0EF93B8C660C}" type="presParOf" srcId="{F7B73A85-508F-41B2-AB3E-6DA3B1680037}" destId="{E9607BE4-0983-4E60-A347-859A7721093E}" srcOrd="3" destOrd="0" presId="urn:microsoft.com/office/officeart/2005/8/layout/hierarchy6"/>
    <dgm:cxn modelId="{9E1A9A14-ADBA-46EF-8BDF-A5882908D30D}" type="presParOf" srcId="{E9607BE4-0983-4E60-A347-859A7721093E}" destId="{90B20CF9-972F-4768-8713-244E0C165229}" srcOrd="0" destOrd="0" presId="urn:microsoft.com/office/officeart/2005/8/layout/hierarchy6"/>
    <dgm:cxn modelId="{D8A0A926-99AD-4494-AD0B-1E0734033DE8}" type="presParOf" srcId="{E9607BE4-0983-4E60-A347-859A7721093E}" destId="{DA9E5E4D-2C26-46EC-A701-53FB078576B0}" srcOrd="1" destOrd="0" presId="urn:microsoft.com/office/officeart/2005/8/layout/hierarchy6"/>
    <dgm:cxn modelId="{0F68C6EA-7C90-43D9-B7E9-13F4716CF31E}" type="presParOf" srcId="{40EE6237-19A6-4DCC-A4E6-5CA66AFDB752}" destId="{505DF203-A1BF-4B11-A11C-FCF3FA310EA9}" srcOrd="2" destOrd="0" presId="urn:microsoft.com/office/officeart/2005/8/layout/hierarchy6"/>
    <dgm:cxn modelId="{EBAC718E-B4C4-4581-82E3-3CAA12547C47}" type="presParOf" srcId="{40EE6237-19A6-4DCC-A4E6-5CA66AFDB752}" destId="{A5F236DB-6E4D-4237-9222-411C921EEC9E}" srcOrd="3" destOrd="0" presId="urn:microsoft.com/office/officeart/2005/8/layout/hierarchy6"/>
    <dgm:cxn modelId="{509D7DC5-7EE1-41D3-AF58-917DDF9CE712}" type="presParOf" srcId="{A5F236DB-6E4D-4237-9222-411C921EEC9E}" destId="{9772A45E-CA53-4E95-848D-62981AEA4F91}" srcOrd="0" destOrd="0" presId="urn:microsoft.com/office/officeart/2005/8/layout/hierarchy6"/>
    <dgm:cxn modelId="{6A620D48-C306-4BD5-A672-7233AFED7CE9}" type="presParOf" srcId="{A5F236DB-6E4D-4237-9222-411C921EEC9E}" destId="{2DE28307-749E-4B53-984F-B1F286E55436}" srcOrd="1" destOrd="0" presId="urn:microsoft.com/office/officeart/2005/8/layout/hierarchy6"/>
    <dgm:cxn modelId="{3A8376ED-9590-436B-A8EF-36B1269FA2B9}" type="presParOf" srcId="{2DE28307-749E-4B53-984F-B1F286E55436}" destId="{46970EA7-275B-4777-A3F1-A3006DE3E209}" srcOrd="0" destOrd="0" presId="urn:microsoft.com/office/officeart/2005/8/layout/hierarchy6"/>
    <dgm:cxn modelId="{3834EDB4-3F35-4368-8EEA-12B9AB76911E}" type="presParOf" srcId="{2DE28307-749E-4B53-984F-B1F286E55436}" destId="{B9D829D8-2C70-4F97-A357-A64A3FBBF765}" srcOrd="1" destOrd="0" presId="urn:microsoft.com/office/officeart/2005/8/layout/hierarchy6"/>
    <dgm:cxn modelId="{96158E9D-3CEC-4879-B3CE-F3C5C9EA3BEC}" type="presParOf" srcId="{B9D829D8-2C70-4F97-A357-A64A3FBBF765}" destId="{9651B949-7238-4088-ADD7-32E0D1BF4065}" srcOrd="0" destOrd="0" presId="urn:microsoft.com/office/officeart/2005/8/layout/hierarchy6"/>
    <dgm:cxn modelId="{88F51061-F78E-4F28-9355-B8DA31A4F57E}" type="presParOf" srcId="{B9D829D8-2C70-4F97-A357-A64A3FBBF765}" destId="{F207D0AD-1F6D-4DD4-AE34-BBBDA401B7A1}" srcOrd="1" destOrd="0" presId="urn:microsoft.com/office/officeart/2005/8/layout/hierarchy6"/>
    <dgm:cxn modelId="{BC3F2599-928F-425F-9BF5-54ECE2363426}" type="presParOf" srcId="{2E2EC299-E876-485B-9979-528FB206C5D8}" destId="{899713B3-F8B5-4E4A-AA16-84E230B28A21}" srcOrd="1" destOrd="0" presId="urn:microsoft.com/office/officeart/2005/8/layout/hierarchy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086F18-9F8A-4BD0-BC36-432DDB1D6ED4}" type="doc">
      <dgm:prSet loTypeId="urn:microsoft.com/office/officeart/2005/8/layout/hierarchy6" loCatId="hierarchy" qsTypeId="urn:microsoft.com/office/officeart/2005/8/quickstyle/simple1" qsCatId="simple" csTypeId="urn:microsoft.com/office/officeart/2005/8/colors/accent3_2" csCatId="accent3" phldr="1"/>
      <dgm:spPr/>
      <dgm:t>
        <a:bodyPr/>
        <a:lstStyle/>
        <a:p>
          <a:endParaRPr kumimoji="1" lang="ja-JP" altLang="en-US"/>
        </a:p>
      </dgm:t>
    </dgm:pt>
    <dgm:pt modelId="{D8524275-F536-41CA-A779-92A2FB2C4CC2}">
      <dgm:prSet phldrT="[テキスト]"/>
      <dgm:spPr/>
      <dgm:t>
        <a:bodyPr/>
        <a:lstStyle/>
        <a:p>
          <a:r>
            <a:rPr kumimoji="1" lang="en-US" altLang="ja-JP" dirty="0" smtClean="0"/>
            <a:t>html</a:t>
          </a:r>
          <a:endParaRPr kumimoji="1" lang="ja-JP" altLang="en-US" dirty="0"/>
        </a:p>
      </dgm:t>
    </dgm:pt>
    <dgm:pt modelId="{9E5B1D30-95F9-41E7-B27D-6DDF6B881971}" type="parTrans" cxnId="{0782A650-32CE-4D4E-933A-DDFF2CC72163}">
      <dgm:prSet/>
      <dgm:spPr/>
      <dgm:t>
        <a:bodyPr/>
        <a:lstStyle/>
        <a:p>
          <a:endParaRPr kumimoji="1" lang="ja-JP" altLang="en-US"/>
        </a:p>
      </dgm:t>
    </dgm:pt>
    <dgm:pt modelId="{2FA9D598-65C6-4E3D-A0D6-4756B80EB848}" type="sibTrans" cxnId="{0782A650-32CE-4D4E-933A-DDFF2CC72163}">
      <dgm:prSet/>
      <dgm:spPr/>
      <dgm:t>
        <a:bodyPr/>
        <a:lstStyle/>
        <a:p>
          <a:endParaRPr kumimoji="1" lang="ja-JP" altLang="en-US"/>
        </a:p>
      </dgm:t>
    </dgm:pt>
    <dgm:pt modelId="{C5382572-DBF6-4B15-8E65-7713151376AB}">
      <dgm:prSet phldrT="[テキスト]"/>
      <dgm:spPr/>
      <dgm:t>
        <a:bodyPr/>
        <a:lstStyle/>
        <a:p>
          <a:r>
            <a:rPr kumimoji="1" lang="en-US" altLang="ja-JP" dirty="0" smtClean="0"/>
            <a:t>body</a:t>
          </a:r>
          <a:endParaRPr kumimoji="1" lang="ja-JP" altLang="en-US" dirty="0"/>
        </a:p>
      </dgm:t>
    </dgm:pt>
    <dgm:pt modelId="{0DD67299-5C97-4E5F-AAFC-BFFD8E20366E}" type="parTrans" cxnId="{EA6CCCCC-CEEF-4999-99A0-7FF331BD07EA}">
      <dgm:prSet/>
      <dgm:spPr>
        <a:ln w="101600">
          <a:solidFill>
            <a:schemeClr val="accent3">
              <a:lumMod val="75000"/>
            </a:schemeClr>
          </a:solidFill>
        </a:ln>
      </dgm:spPr>
      <dgm:t>
        <a:bodyPr/>
        <a:lstStyle/>
        <a:p>
          <a:endParaRPr kumimoji="1" lang="ja-JP" altLang="en-US"/>
        </a:p>
      </dgm:t>
    </dgm:pt>
    <dgm:pt modelId="{D62C09F2-6060-450F-A203-E01F1ECF402E}" type="sibTrans" cxnId="{EA6CCCCC-CEEF-4999-99A0-7FF331BD07EA}">
      <dgm:prSet/>
      <dgm:spPr/>
      <dgm:t>
        <a:bodyPr/>
        <a:lstStyle/>
        <a:p>
          <a:endParaRPr kumimoji="1" lang="ja-JP" altLang="en-US"/>
        </a:p>
      </dgm:t>
    </dgm:pt>
    <dgm:pt modelId="{00F0A89A-2B67-450F-BD5B-C17F96D2E12F}">
      <dgm:prSet phldrT="[テキスト]"/>
      <dgm:spPr/>
      <dgm:t>
        <a:bodyPr/>
        <a:lstStyle/>
        <a:p>
          <a:r>
            <a:rPr kumimoji="1" lang="en-US" altLang="ja-JP" dirty="0" smtClean="0"/>
            <a:t>div</a:t>
          </a:r>
          <a:endParaRPr kumimoji="1" lang="ja-JP" altLang="en-US" dirty="0"/>
        </a:p>
      </dgm:t>
    </dgm:pt>
    <dgm:pt modelId="{4639FE06-4900-41BB-B76D-FB54E6BE9659}" type="parTrans" cxnId="{F0AE85D0-34F2-4BDE-9F6A-1A25C443DBD1}">
      <dgm:prSet/>
      <dgm:spPr>
        <a:ln w="101600">
          <a:solidFill>
            <a:schemeClr val="accent3">
              <a:lumMod val="75000"/>
            </a:schemeClr>
          </a:solidFill>
        </a:ln>
      </dgm:spPr>
      <dgm:t>
        <a:bodyPr/>
        <a:lstStyle/>
        <a:p>
          <a:endParaRPr kumimoji="1" lang="ja-JP" altLang="en-US"/>
        </a:p>
      </dgm:t>
    </dgm:pt>
    <dgm:pt modelId="{529DA11F-5A1F-474C-8DB4-44E5C5B89587}" type="sibTrans" cxnId="{F0AE85D0-34F2-4BDE-9F6A-1A25C443DBD1}">
      <dgm:prSet/>
      <dgm:spPr/>
      <dgm:t>
        <a:bodyPr/>
        <a:lstStyle/>
        <a:p>
          <a:endParaRPr kumimoji="1" lang="ja-JP" altLang="en-US"/>
        </a:p>
      </dgm:t>
    </dgm:pt>
    <dgm:pt modelId="{08C06C8E-8BB9-4DDB-91F4-1321145633FB}">
      <dgm:prSet phldrT="[テキスト]"/>
      <dgm:spPr/>
      <dgm:t>
        <a:bodyPr/>
        <a:lstStyle/>
        <a:p>
          <a:r>
            <a:rPr kumimoji="1" lang="en-US" altLang="ja-JP" dirty="0" smtClean="0"/>
            <a:t>h1</a:t>
          </a:r>
          <a:endParaRPr kumimoji="1" lang="ja-JP" altLang="en-US" dirty="0"/>
        </a:p>
      </dgm:t>
    </dgm:pt>
    <dgm:pt modelId="{4A07B83B-8840-44B7-BE04-77EA40211E47}" type="parTrans" cxnId="{BBD7EA91-B593-447A-9D3D-232E05396C5D}">
      <dgm:prSet/>
      <dgm:spPr>
        <a:ln w="101600">
          <a:solidFill>
            <a:schemeClr val="accent3">
              <a:lumMod val="75000"/>
            </a:schemeClr>
          </a:solidFill>
        </a:ln>
      </dgm:spPr>
      <dgm:t>
        <a:bodyPr/>
        <a:lstStyle/>
        <a:p>
          <a:endParaRPr kumimoji="1" lang="ja-JP" altLang="en-US"/>
        </a:p>
      </dgm:t>
    </dgm:pt>
    <dgm:pt modelId="{71BB681B-174A-4D55-B1A4-8727CF9EEDC8}" type="sibTrans" cxnId="{BBD7EA91-B593-447A-9D3D-232E05396C5D}">
      <dgm:prSet/>
      <dgm:spPr/>
      <dgm:t>
        <a:bodyPr/>
        <a:lstStyle/>
        <a:p>
          <a:endParaRPr kumimoji="1" lang="ja-JP" altLang="en-US"/>
        </a:p>
      </dgm:t>
    </dgm:pt>
    <dgm:pt modelId="{01B96360-30D1-470C-B72D-EC22B7400B83}">
      <dgm:prSet phldrT="[テキスト]"/>
      <dgm:spPr/>
      <dgm:t>
        <a:bodyPr/>
        <a:lstStyle/>
        <a:p>
          <a:r>
            <a:rPr kumimoji="1" lang="en-US" altLang="ja-JP" dirty="0" smtClean="0"/>
            <a:t>head</a:t>
          </a:r>
          <a:endParaRPr kumimoji="1" lang="ja-JP" altLang="en-US" dirty="0"/>
        </a:p>
      </dgm:t>
    </dgm:pt>
    <dgm:pt modelId="{67EF389B-4D57-4465-8BA1-D4C1DA4619EE}" type="parTrans" cxnId="{E03423EF-6F6D-450A-82B6-3FEB7C6C136F}">
      <dgm:prSet/>
      <dgm:spPr>
        <a:ln w="101600">
          <a:solidFill>
            <a:schemeClr val="accent3">
              <a:lumMod val="75000"/>
            </a:schemeClr>
          </a:solidFill>
        </a:ln>
      </dgm:spPr>
      <dgm:t>
        <a:bodyPr/>
        <a:lstStyle/>
        <a:p>
          <a:endParaRPr kumimoji="1" lang="ja-JP" altLang="en-US"/>
        </a:p>
      </dgm:t>
    </dgm:pt>
    <dgm:pt modelId="{D0EFB103-D018-49BC-9726-95C505026002}" type="sibTrans" cxnId="{E03423EF-6F6D-450A-82B6-3FEB7C6C136F}">
      <dgm:prSet/>
      <dgm:spPr/>
      <dgm:t>
        <a:bodyPr/>
        <a:lstStyle/>
        <a:p>
          <a:endParaRPr kumimoji="1" lang="ja-JP" altLang="en-US"/>
        </a:p>
      </dgm:t>
    </dgm:pt>
    <dgm:pt modelId="{CAEEC9CF-D4E1-4087-9580-2E2DF796DC6A}">
      <dgm:prSet phldrT="[テキスト]"/>
      <dgm:spPr/>
      <dgm:t>
        <a:bodyPr/>
        <a:lstStyle/>
        <a:p>
          <a:r>
            <a:rPr kumimoji="1" lang="en-US" altLang="ja-JP" dirty="0" smtClean="0"/>
            <a:t>meta</a:t>
          </a:r>
          <a:endParaRPr kumimoji="1" lang="ja-JP" altLang="en-US" dirty="0"/>
        </a:p>
      </dgm:t>
    </dgm:pt>
    <dgm:pt modelId="{FB45708F-6032-4D21-955F-EF6AE0A992C3}" type="parTrans" cxnId="{9D13500F-31B3-4F73-AA2D-FC16CC2D40CD}">
      <dgm:prSet/>
      <dgm:spPr>
        <a:ln w="101600">
          <a:solidFill>
            <a:schemeClr val="accent3">
              <a:lumMod val="75000"/>
            </a:schemeClr>
          </a:solidFill>
        </a:ln>
      </dgm:spPr>
      <dgm:t>
        <a:bodyPr/>
        <a:lstStyle/>
        <a:p>
          <a:endParaRPr kumimoji="1" lang="ja-JP" altLang="en-US"/>
        </a:p>
      </dgm:t>
    </dgm:pt>
    <dgm:pt modelId="{73AFC128-49E4-465D-BA2B-CB0BDAE5A7E4}" type="sibTrans" cxnId="{9D13500F-31B3-4F73-AA2D-FC16CC2D40CD}">
      <dgm:prSet/>
      <dgm:spPr/>
      <dgm:t>
        <a:bodyPr/>
        <a:lstStyle/>
        <a:p>
          <a:endParaRPr kumimoji="1" lang="ja-JP" altLang="en-US"/>
        </a:p>
      </dgm:t>
    </dgm:pt>
    <dgm:pt modelId="{F70BECEB-5C1B-4055-BF28-81F9EF0BC404}">
      <dgm:prSet/>
      <dgm:spPr/>
      <dgm:t>
        <a:bodyPr/>
        <a:lstStyle/>
        <a:p>
          <a:r>
            <a:rPr kumimoji="1" lang="en-US" altLang="ja-JP" dirty="0" smtClean="0"/>
            <a:t>p</a:t>
          </a:r>
          <a:endParaRPr kumimoji="1" lang="ja-JP" altLang="en-US" dirty="0"/>
        </a:p>
      </dgm:t>
    </dgm:pt>
    <dgm:pt modelId="{B3125933-4338-4FDF-B900-C622AD9A8B2B}" type="parTrans" cxnId="{89B7C825-9397-471D-92C2-3FE5123466BD}">
      <dgm:prSet/>
      <dgm:spPr>
        <a:ln w="101600">
          <a:solidFill>
            <a:schemeClr val="accent3">
              <a:lumMod val="75000"/>
            </a:schemeClr>
          </a:solidFill>
        </a:ln>
      </dgm:spPr>
      <dgm:t>
        <a:bodyPr/>
        <a:lstStyle/>
        <a:p>
          <a:endParaRPr kumimoji="1" lang="ja-JP" altLang="en-US"/>
        </a:p>
      </dgm:t>
    </dgm:pt>
    <dgm:pt modelId="{A0882D71-1D98-4595-832B-FC47C18DD029}" type="sibTrans" cxnId="{89B7C825-9397-471D-92C2-3FE5123466BD}">
      <dgm:prSet/>
      <dgm:spPr/>
      <dgm:t>
        <a:bodyPr/>
        <a:lstStyle/>
        <a:p>
          <a:endParaRPr kumimoji="1" lang="ja-JP" altLang="en-US"/>
        </a:p>
      </dgm:t>
    </dgm:pt>
    <dgm:pt modelId="{2E2EC299-E876-485B-9979-528FB206C5D8}" type="pres">
      <dgm:prSet presAssocID="{2B086F18-9F8A-4BD0-BC36-432DDB1D6ED4}" presName="mainComposite" presStyleCnt="0">
        <dgm:presLayoutVars>
          <dgm:chPref val="1"/>
          <dgm:dir val="rev"/>
          <dgm:animOne val="branch"/>
          <dgm:animLvl val="lvl"/>
          <dgm:resizeHandles val="exact"/>
        </dgm:presLayoutVars>
      </dgm:prSet>
      <dgm:spPr/>
      <dgm:t>
        <a:bodyPr/>
        <a:lstStyle/>
        <a:p>
          <a:endParaRPr kumimoji="1" lang="ja-JP" altLang="en-US"/>
        </a:p>
      </dgm:t>
    </dgm:pt>
    <dgm:pt modelId="{71935F54-0F70-4F94-AD3B-1E50C00F3B1B}" type="pres">
      <dgm:prSet presAssocID="{2B086F18-9F8A-4BD0-BC36-432DDB1D6ED4}" presName="hierFlow" presStyleCnt="0"/>
      <dgm:spPr/>
    </dgm:pt>
    <dgm:pt modelId="{905B14E9-FFAC-4AE1-A2FB-3485F6D7679F}" type="pres">
      <dgm:prSet presAssocID="{2B086F18-9F8A-4BD0-BC36-432DDB1D6ED4}" presName="hierChild1" presStyleCnt="0">
        <dgm:presLayoutVars>
          <dgm:chPref val="1"/>
          <dgm:animOne val="branch"/>
          <dgm:animLvl val="lvl"/>
        </dgm:presLayoutVars>
      </dgm:prSet>
      <dgm:spPr/>
    </dgm:pt>
    <dgm:pt modelId="{7C485D2D-2379-4C34-9C7F-16CBA8D35A75}" type="pres">
      <dgm:prSet presAssocID="{D8524275-F536-41CA-A779-92A2FB2C4CC2}" presName="Name14" presStyleCnt="0"/>
      <dgm:spPr/>
    </dgm:pt>
    <dgm:pt modelId="{1FAE4A99-BF88-41D1-8741-36BA69416DE0}" type="pres">
      <dgm:prSet presAssocID="{D8524275-F536-41CA-A779-92A2FB2C4CC2}" presName="level1Shape" presStyleLbl="node0" presStyleIdx="0" presStyleCnt="1" custLinFactNeighborX="-26569" custLinFactNeighborY="-26338">
        <dgm:presLayoutVars>
          <dgm:chPref val="3"/>
        </dgm:presLayoutVars>
      </dgm:prSet>
      <dgm:spPr/>
      <dgm:t>
        <a:bodyPr/>
        <a:lstStyle/>
        <a:p>
          <a:endParaRPr kumimoji="1" lang="ja-JP" altLang="en-US"/>
        </a:p>
      </dgm:t>
    </dgm:pt>
    <dgm:pt modelId="{40EE6237-19A6-4DCC-A4E6-5CA66AFDB752}" type="pres">
      <dgm:prSet presAssocID="{D8524275-F536-41CA-A779-92A2FB2C4CC2}" presName="hierChild2" presStyleCnt="0"/>
      <dgm:spPr/>
    </dgm:pt>
    <dgm:pt modelId="{653F8A37-EB94-4517-B51C-14433C522ED7}" type="pres">
      <dgm:prSet presAssocID="{0DD67299-5C97-4E5F-AAFC-BFFD8E20366E}" presName="Name19" presStyleLbl="parChTrans1D2" presStyleIdx="0" presStyleCnt="2"/>
      <dgm:spPr/>
      <dgm:t>
        <a:bodyPr/>
        <a:lstStyle/>
        <a:p>
          <a:endParaRPr kumimoji="1" lang="ja-JP" altLang="en-US"/>
        </a:p>
      </dgm:t>
    </dgm:pt>
    <dgm:pt modelId="{8054C13B-0291-40E0-A881-3DA2444608F1}" type="pres">
      <dgm:prSet presAssocID="{C5382572-DBF6-4B15-8E65-7713151376AB}" presName="Name21" presStyleCnt="0"/>
      <dgm:spPr/>
    </dgm:pt>
    <dgm:pt modelId="{12081B0A-E2FA-4583-970D-5226763AB750}" type="pres">
      <dgm:prSet presAssocID="{C5382572-DBF6-4B15-8E65-7713151376AB}" presName="level2Shape" presStyleLbl="node2" presStyleIdx="0" presStyleCnt="2" custLinFactNeighborX="-80783" custLinFactNeighborY="11952"/>
      <dgm:spPr/>
      <dgm:t>
        <a:bodyPr/>
        <a:lstStyle/>
        <a:p>
          <a:endParaRPr kumimoji="1" lang="ja-JP" altLang="en-US"/>
        </a:p>
      </dgm:t>
    </dgm:pt>
    <dgm:pt modelId="{F7B73A85-508F-41B2-AB3E-6DA3B1680037}" type="pres">
      <dgm:prSet presAssocID="{C5382572-DBF6-4B15-8E65-7713151376AB}" presName="hierChild3" presStyleCnt="0"/>
      <dgm:spPr/>
    </dgm:pt>
    <dgm:pt modelId="{978D64FA-D892-492E-A07D-425D20384998}" type="pres">
      <dgm:prSet presAssocID="{B3125933-4338-4FDF-B900-C622AD9A8B2B}" presName="Name19" presStyleLbl="parChTrans1D3" presStyleIdx="0" presStyleCnt="4"/>
      <dgm:spPr/>
      <dgm:t>
        <a:bodyPr/>
        <a:lstStyle/>
        <a:p>
          <a:endParaRPr kumimoji="1" lang="ja-JP" altLang="en-US"/>
        </a:p>
      </dgm:t>
    </dgm:pt>
    <dgm:pt modelId="{99F6DBCF-2F3D-4F66-AF4C-47F0E745E21F}" type="pres">
      <dgm:prSet presAssocID="{F70BECEB-5C1B-4055-BF28-81F9EF0BC404}" presName="Name21" presStyleCnt="0"/>
      <dgm:spPr/>
    </dgm:pt>
    <dgm:pt modelId="{45B17EA6-D2C3-40D8-95C0-8792301A745D}" type="pres">
      <dgm:prSet presAssocID="{F70BECEB-5C1B-4055-BF28-81F9EF0BC404}" presName="level2Shape" presStyleLbl="node3" presStyleIdx="0" presStyleCnt="4" custScaleX="58884" custLinFactX="-60208" custLinFactY="23110" custLinFactNeighborX="-100000" custLinFactNeighborY="100000"/>
      <dgm:spPr/>
      <dgm:t>
        <a:bodyPr/>
        <a:lstStyle/>
        <a:p>
          <a:endParaRPr kumimoji="1" lang="ja-JP" altLang="en-US"/>
        </a:p>
      </dgm:t>
    </dgm:pt>
    <dgm:pt modelId="{D9CFA78D-268E-4EAB-AF21-80D001CC3648}" type="pres">
      <dgm:prSet presAssocID="{F70BECEB-5C1B-4055-BF28-81F9EF0BC404}" presName="hierChild3" presStyleCnt="0"/>
      <dgm:spPr/>
    </dgm:pt>
    <dgm:pt modelId="{9B86883E-82D3-4D66-944E-616814303233}" type="pres">
      <dgm:prSet presAssocID="{4639FE06-4900-41BB-B76D-FB54E6BE9659}" presName="Name19" presStyleLbl="parChTrans1D3" presStyleIdx="1" presStyleCnt="4"/>
      <dgm:spPr/>
      <dgm:t>
        <a:bodyPr/>
        <a:lstStyle/>
        <a:p>
          <a:endParaRPr kumimoji="1" lang="ja-JP" altLang="en-US"/>
        </a:p>
      </dgm:t>
    </dgm:pt>
    <dgm:pt modelId="{457D45A3-DC85-48A0-9D85-EB6A38091A4D}" type="pres">
      <dgm:prSet presAssocID="{00F0A89A-2B67-450F-BD5B-C17F96D2E12F}" presName="Name21" presStyleCnt="0"/>
      <dgm:spPr/>
    </dgm:pt>
    <dgm:pt modelId="{9586EE79-182F-410F-9B6D-FA816088F8AF}" type="pres">
      <dgm:prSet presAssocID="{00F0A89A-2B67-450F-BD5B-C17F96D2E12F}" presName="level2Shape" presStyleLbl="node3" presStyleIdx="1" presStyleCnt="4" custScaleX="71545" custLinFactY="21270" custLinFactNeighborX="12933" custLinFactNeighborY="100000"/>
      <dgm:spPr/>
      <dgm:t>
        <a:bodyPr/>
        <a:lstStyle/>
        <a:p>
          <a:endParaRPr kumimoji="1" lang="ja-JP" altLang="en-US"/>
        </a:p>
      </dgm:t>
    </dgm:pt>
    <dgm:pt modelId="{51596ECD-4585-4149-A836-2CBFE1FA2C1E}" type="pres">
      <dgm:prSet presAssocID="{00F0A89A-2B67-450F-BD5B-C17F96D2E12F}" presName="hierChild3" presStyleCnt="0"/>
      <dgm:spPr/>
    </dgm:pt>
    <dgm:pt modelId="{4936678A-FBA0-4D89-AF0E-A7D9A6D2DBD9}" type="pres">
      <dgm:prSet presAssocID="{4A07B83B-8840-44B7-BE04-77EA40211E47}" presName="Name19" presStyleLbl="parChTrans1D3" presStyleIdx="2" presStyleCnt="4"/>
      <dgm:spPr/>
      <dgm:t>
        <a:bodyPr/>
        <a:lstStyle/>
        <a:p>
          <a:endParaRPr kumimoji="1" lang="ja-JP" altLang="en-US"/>
        </a:p>
      </dgm:t>
    </dgm:pt>
    <dgm:pt modelId="{E9607BE4-0983-4E60-A347-859A7721093E}" type="pres">
      <dgm:prSet presAssocID="{08C06C8E-8BB9-4DDB-91F4-1321145633FB}" presName="Name21" presStyleCnt="0"/>
      <dgm:spPr/>
    </dgm:pt>
    <dgm:pt modelId="{90B20CF9-972F-4768-8713-244E0C165229}" type="pres">
      <dgm:prSet presAssocID="{08C06C8E-8BB9-4DDB-91F4-1321145633FB}" presName="level2Shape" presStyleLbl="node3" presStyleIdx="2" presStyleCnt="4" custScaleX="59544" custLinFactY="23340" custLinFactNeighborX="-40446" custLinFactNeighborY="100000"/>
      <dgm:spPr/>
      <dgm:t>
        <a:bodyPr/>
        <a:lstStyle/>
        <a:p>
          <a:endParaRPr kumimoji="1" lang="ja-JP" altLang="en-US"/>
        </a:p>
      </dgm:t>
    </dgm:pt>
    <dgm:pt modelId="{DA9E5E4D-2C26-46EC-A701-53FB078576B0}" type="pres">
      <dgm:prSet presAssocID="{08C06C8E-8BB9-4DDB-91F4-1321145633FB}" presName="hierChild3" presStyleCnt="0"/>
      <dgm:spPr/>
    </dgm:pt>
    <dgm:pt modelId="{505DF203-A1BF-4B11-A11C-FCF3FA310EA9}" type="pres">
      <dgm:prSet presAssocID="{67EF389B-4D57-4465-8BA1-D4C1DA4619EE}" presName="Name19" presStyleLbl="parChTrans1D2" presStyleIdx="1" presStyleCnt="2"/>
      <dgm:spPr/>
      <dgm:t>
        <a:bodyPr/>
        <a:lstStyle/>
        <a:p>
          <a:endParaRPr kumimoji="1" lang="ja-JP" altLang="en-US"/>
        </a:p>
      </dgm:t>
    </dgm:pt>
    <dgm:pt modelId="{A5F236DB-6E4D-4237-9222-411C921EEC9E}" type="pres">
      <dgm:prSet presAssocID="{01B96360-30D1-470C-B72D-EC22B7400B83}" presName="Name21" presStyleCnt="0"/>
      <dgm:spPr/>
    </dgm:pt>
    <dgm:pt modelId="{9772A45E-CA53-4E95-848D-62981AEA4F91}" type="pres">
      <dgm:prSet presAssocID="{01B96360-30D1-470C-B72D-EC22B7400B83}" presName="level2Shape" presStyleLbl="node2" presStyleIdx="1" presStyleCnt="2" custLinFactNeighborX="-51956" custLinFactNeighborY="10094"/>
      <dgm:spPr/>
      <dgm:t>
        <a:bodyPr/>
        <a:lstStyle/>
        <a:p>
          <a:endParaRPr kumimoji="1" lang="ja-JP" altLang="en-US"/>
        </a:p>
      </dgm:t>
    </dgm:pt>
    <dgm:pt modelId="{2DE28307-749E-4B53-984F-B1F286E55436}" type="pres">
      <dgm:prSet presAssocID="{01B96360-30D1-470C-B72D-EC22B7400B83}" presName="hierChild3" presStyleCnt="0"/>
      <dgm:spPr/>
    </dgm:pt>
    <dgm:pt modelId="{46970EA7-275B-4777-A3F1-A3006DE3E209}" type="pres">
      <dgm:prSet presAssocID="{FB45708F-6032-4D21-955F-EF6AE0A992C3}" presName="Name19" presStyleLbl="parChTrans1D3" presStyleIdx="3" presStyleCnt="4"/>
      <dgm:spPr/>
      <dgm:t>
        <a:bodyPr/>
        <a:lstStyle/>
        <a:p>
          <a:endParaRPr kumimoji="1" lang="ja-JP" altLang="en-US"/>
        </a:p>
      </dgm:t>
    </dgm:pt>
    <dgm:pt modelId="{B9D829D8-2C70-4F97-A357-A64A3FBBF765}" type="pres">
      <dgm:prSet presAssocID="{CAEEC9CF-D4E1-4087-9580-2E2DF796DC6A}" presName="Name21" presStyleCnt="0"/>
      <dgm:spPr/>
    </dgm:pt>
    <dgm:pt modelId="{9651B949-7238-4088-ADD7-32E0D1BF4065}" type="pres">
      <dgm:prSet presAssocID="{CAEEC9CF-D4E1-4087-9580-2E2DF796DC6A}" presName="level2Shape" presStyleLbl="node3" presStyleIdx="3" presStyleCnt="4" custLinFactNeighborX="-9914" custLinFactNeighborY="2441"/>
      <dgm:spPr/>
      <dgm:t>
        <a:bodyPr/>
        <a:lstStyle/>
        <a:p>
          <a:endParaRPr kumimoji="1" lang="ja-JP" altLang="en-US"/>
        </a:p>
      </dgm:t>
    </dgm:pt>
    <dgm:pt modelId="{F207D0AD-1F6D-4DD4-AE34-BBBDA401B7A1}" type="pres">
      <dgm:prSet presAssocID="{CAEEC9CF-D4E1-4087-9580-2E2DF796DC6A}" presName="hierChild3" presStyleCnt="0"/>
      <dgm:spPr/>
    </dgm:pt>
    <dgm:pt modelId="{899713B3-F8B5-4E4A-AA16-84E230B28A21}" type="pres">
      <dgm:prSet presAssocID="{2B086F18-9F8A-4BD0-BC36-432DDB1D6ED4}" presName="bgShapesFlow" presStyleCnt="0"/>
      <dgm:spPr/>
    </dgm:pt>
  </dgm:ptLst>
  <dgm:cxnLst>
    <dgm:cxn modelId="{9CEEA2EB-C69F-4CC7-8C1E-93BA377C98E3}" type="presOf" srcId="{D8524275-F536-41CA-A779-92A2FB2C4CC2}" destId="{1FAE4A99-BF88-41D1-8741-36BA69416DE0}" srcOrd="0" destOrd="0" presId="urn:microsoft.com/office/officeart/2005/8/layout/hierarchy6"/>
    <dgm:cxn modelId="{69FC65EF-FA9C-4915-A7FA-D3F7274CE8FE}" type="presOf" srcId="{4639FE06-4900-41BB-B76D-FB54E6BE9659}" destId="{9B86883E-82D3-4D66-944E-616814303233}" srcOrd="0" destOrd="0" presId="urn:microsoft.com/office/officeart/2005/8/layout/hierarchy6"/>
    <dgm:cxn modelId="{0782A650-32CE-4D4E-933A-DDFF2CC72163}" srcId="{2B086F18-9F8A-4BD0-BC36-432DDB1D6ED4}" destId="{D8524275-F536-41CA-A779-92A2FB2C4CC2}" srcOrd="0" destOrd="0" parTransId="{9E5B1D30-95F9-41E7-B27D-6DDF6B881971}" sibTransId="{2FA9D598-65C6-4E3D-A0D6-4756B80EB848}"/>
    <dgm:cxn modelId="{9D13500F-31B3-4F73-AA2D-FC16CC2D40CD}" srcId="{01B96360-30D1-470C-B72D-EC22B7400B83}" destId="{CAEEC9CF-D4E1-4087-9580-2E2DF796DC6A}" srcOrd="0" destOrd="0" parTransId="{FB45708F-6032-4D21-955F-EF6AE0A992C3}" sibTransId="{73AFC128-49E4-465D-BA2B-CB0BDAE5A7E4}"/>
    <dgm:cxn modelId="{5F4AE689-A462-4C57-90FF-C596483D5384}" type="presOf" srcId="{00F0A89A-2B67-450F-BD5B-C17F96D2E12F}" destId="{9586EE79-182F-410F-9B6D-FA816088F8AF}" srcOrd="0" destOrd="0" presId="urn:microsoft.com/office/officeart/2005/8/layout/hierarchy6"/>
    <dgm:cxn modelId="{BBD7EA91-B593-447A-9D3D-232E05396C5D}" srcId="{C5382572-DBF6-4B15-8E65-7713151376AB}" destId="{08C06C8E-8BB9-4DDB-91F4-1321145633FB}" srcOrd="2" destOrd="0" parTransId="{4A07B83B-8840-44B7-BE04-77EA40211E47}" sibTransId="{71BB681B-174A-4D55-B1A4-8727CF9EEDC8}"/>
    <dgm:cxn modelId="{E03423EF-6F6D-450A-82B6-3FEB7C6C136F}" srcId="{D8524275-F536-41CA-A779-92A2FB2C4CC2}" destId="{01B96360-30D1-470C-B72D-EC22B7400B83}" srcOrd="1" destOrd="0" parTransId="{67EF389B-4D57-4465-8BA1-D4C1DA4619EE}" sibTransId="{D0EFB103-D018-49BC-9726-95C505026002}"/>
    <dgm:cxn modelId="{89B7C825-9397-471D-92C2-3FE5123466BD}" srcId="{C5382572-DBF6-4B15-8E65-7713151376AB}" destId="{F70BECEB-5C1B-4055-BF28-81F9EF0BC404}" srcOrd="0" destOrd="0" parTransId="{B3125933-4338-4FDF-B900-C622AD9A8B2B}" sibTransId="{A0882D71-1D98-4595-832B-FC47C18DD029}"/>
    <dgm:cxn modelId="{259CF1B8-0D0C-4DB4-87C5-BBD31DCAA289}" type="presOf" srcId="{2B086F18-9F8A-4BD0-BC36-432DDB1D6ED4}" destId="{2E2EC299-E876-485B-9979-528FB206C5D8}" srcOrd="0" destOrd="0" presId="urn:microsoft.com/office/officeart/2005/8/layout/hierarchy6"/>
    <dgm:cxn modelId="{336A5651-C7FA-493F-9518-1D1F0E968EB9}" type="presOf" srcId="{4A07B83B-8840-44B7-BE04-77EA40211E47}" destId="{4936678A-FBA0-4D89-AF0E-A7D9A6D2DBD9}" srcOrd="0" destOrd="0" presId="urn:microsoft.com/office/officeart/2005/8/layout/hierarchy6"/>
    <dgm:cxn modelId="{5FAAF0F8-8861-4A91-9E00-CEC31240333E}" type="presOf" srcId="{0DD67299-5C97-4E5F-AAFC-BFFD8E20366E}" destId="{653F8A37-EB94-4517-B51C-14433C522ED7}" srcOrd="0" destOrd="0" presId="urn:microsoft.com/office/officeart/2005/8/layout/hierarchy6"/>
    <dgm:cxn modelId="{D1B454D9-E2A7-4606-BEF4-B2E7598F74E5}" type="presOf" srcId="{F70BECEB-5C1B-4055-BF28-81F9EF0BC404}" destId="{45B17EA6-D2C3-40D8-95C0-8792301A745D}" srcOrd="0" destOrd="0" presId="urn:microsoft.com/office/officeart/2005/8/layout/hierarchy6"/>
    <dgm:cxn modelId="{97803B43-20C1-4F58-8378-41AA71551923}" type="presOf" srcId="{C5382572-DBF6-4B15-8E65-7713151376AB}" destId="{12081B0A-E2FA-4583-970D-5226763AB750}" srcOrd="0" destOrd="0" presId="urn:microsoft.com/office/officeart/2005/8/layout/hierarchy6"/>
    <dgm:cxn modelId="{5D307D22-366E-4577-8FBD-536A4BF19DD8}" type="presOf" srcId="{08C06C8E-8BB9-4DDB-91F4-1321145633FB}" destId="{90B20CF9-972F-4768-8713-244E0C165229}" srcOrd="0" destOrd="0" presId="urn:microsoft.com/office/officeart/2005/8/layout/hierarchy6"/>
    <dgm:cxn modelId="{7E2C9BEC-04AC-4DA8-89AE-765A7A729394}" type="presOf" srcId="{67EF389B-4D57-4465-8BA1-D4C1DA4619EE}" destId="{505DF203-A1BF-4B11-A11C-FCF3FA310EA9}" srcOrd="0" destOrd="0" presId="urn:microsoft.com/office/officeart/2005/8/layout/hierarchy6"/>
    <dgm:cxn modelId="{EA6CCCCC-CEEF-4999-99A0-7FF331BD07EA}" srcId="{D8524275-F536-41CA-A779-92A2FB2C4CC2}" destId="{C5382572-DBF6-4B15-8E65-7713151376AB}" srcOrd="0" destOrd="0" parTransId="{0DD67299-5C97-4E5F-AAFC-BFFD8E20366E}" sibTransId="{D62C09F2-6060-450F-A203-E01F1ECF402E}"/>
    <dgm:cxn modelId="{F0AE85D0-34F2-4BDE-9F6A-1A25C443DBD1}" srcId="{C5382572-DBF6-4B15-8E65-7713151376AB}" destId="{00F0A89A-2B67-450F-BD5B-C17F96D2E12F}" srcOrd="1" destOrd="0" parTransId="{4639FE06-4900-41BB-B76D-FB54E6BE9659}" sibTransId="{529DA11F-5A1F-474C-8DB4-44E5C5B89587}"/>
    <dgm:cxn modelId="{7064157D-657F-4454-89A8-53A4AB783225}" type="presOf" srcId="{B3125933-4338-4FDF-B900-C622AD9A8B2B}" destId="{978D64FA-D892-492E-A07D-425D20384998}" srcOrd="0" destOrd="0" presId="urn:microsoft.com/office/officeart/2005/8/layout/hierarchy6"/>
    <dgm:cxn modelId="{6CD40052-408B-4540-A5FE-CBF14E07A361}" type="presOf" srcId="{01B96360-30D1-470C-B72D-EC22B7400B83}" destId="{9772A45E-CA53-4E95-848D-62981AEA4F91}" srcOrd="0" destOrd="0" presId="urn:microsoft.com/office/officeart/2005/8/layout/hierarchy6"/>
    <dgm:cxn modelId="{D83C429E-C6EB-463A-BE9B-C3192397E660}" type="presOf" srcId="{FB45708F-6032-4D21-955F-EF6AE0A992C3}" destId="{46970EA7-275B-4777-A3F1-A3006DE3E209}" srcOrd="0" destOrd="0" presId="urn:microsoft.com/office/officeart/2005/8/layout/hierarchy6"/>
    <dgm:cxn modelId="{2C80B018-7FDB-45D2-A786-4696F62F39F0}" type="presOf" srcId="{CAEEC9CF-D4E1-4087-9580-2E2DF796DC6A}" destId="{9651B949-7238-4088-ADD7-32E0D1BF4065}" srcOrd="0" destOrd="0" presId="urn:microsoft.com/office/officeart/2005/8/layout/hierarchy6"/>
    <dgm:cxn modelId="{ECD29031-ABC3-4800-9FB1-1CF5DA1CD912}" type="presParOf" srcId="{2E2EC299-E876-485B-9979-528FB206C5D8}" destId="{71935F54-0F70-4F94-AD3B-1E50C00F3B1B}" srcOrd="0" destOrd="0" presId="urn:microsoft.com/office/officeart/2005/8/layout/hierarchy6"/>
    <dgm:cxn modelId="{54E3C6D9-1852-4890-AD6B-DE132C712658}" type="presParOf" srcId="{71935F54-0F70-4F94-AD3B-1E50C00F3B1B}" destId="{905B14E9-FFAC-4AE1-A2FB-3485F6D7679F}" srcOrd="0" destOrd="0" presId="urn:microsoft.com/office/officeart/2005/8/layout/hierarchy6"/>
    <dgm:cxn modelId="{9DAA7D7D-190A-4656-97F5-FEE13191D0EE}" type="presParOf" srcId="{905B14E9-FFAC-4AE1-A2FB-3485F6D7679F}" destId="{7C485D2D-2379-4C34-9C7F-16CBA8D35A75}" srcOrd="0" destOrd="0" presId="urn:microsoft.com/office/officeart/2005/8/layout/hierarchy6"/>
    <dgm:cxn modelId="{B9D29A05-9C54-467F-A02D-64627B9E5C03}" type="presParOf" srcId="{7C485D2D-2379-4C34-9C7F-16CBA8D35A75}" destId="{1FAE4A99-BF88-41D1-8741-36BA69416DE0}" srcOrd="0" destOrd="0" presId="urn:microsoft.com/office/officeart/2005/8/layout/hierarchy6"/>
    <dgm:cxn modelId="{A94583FA-EA34-4E6B-82CF-415E0A28A7E5}" type="presParOf" srcId="{7C485D2D-2379-4C34-9C7F-16CBA8D35A75}" destId="{40EE6237-19A6-4DCC-A4E6-5CA66AFDB752}" srcOrd="1" destOrd="0" presId="urn:microsoft.com/office/officeart/2005/8/layout/hierarchy6"/>
    <dgm:cxn modelId="{8D1F6037-DC50-4A45-986C-E85895EEB143}" type="presParOf" srcId="{40EE6237-19A6-4DCC-A4E6-5CA66AFDB752}" destId="{653F8A37-EB94-4517-B51C-14433C522ED7}" srcOrd="0" destOrd="0" presId="urn:microsoft.com/office/officeart/2005/8/layout/hierarchy6"/>
    <dgm:cxn modelId="{4B70A2F7-B2FF-47E7-BE62-8444808B7359}" type="presParOf" srcId="{40EE6237-19A6-4DCC-A4E6-5CA66AFDB752}" destId="{8054C13B-0291-40E0-A881-3DA2444608F1}" srcOrd="1" destOrd="0" presId="urn:microsoft.com/office/officeart/2005/8/layout/hierarchy6"/>
    <dgm:cxn modelId="{8E4E27AD-B90C-4127-AF4D-073C6258FF40}" type="presParOf" srcId="{8054C13B-0291-40E0-A881-3DA2444608F1}" destId="{12081B0A-E2FA-4583-970D-5226763AB750}" srcOrd="0" destOrd="0" presId="urn:microsoft.com/office/officeart/2005/8/layout/hierarchy6"/>
    <dgm:cxn modelId="{6BBD296D-9E41-4AE1-9964-08230D50CD30}" type="presParOf" srcId="{8054C13B-0291-40E0-A881-3DA2444608F1}" destId="{F7B73A85-508F-41B2-AB3E-6DA3B1680037}" srcOrd="1" destOrd="0" presId="urn:microsoft.com/office/officeart/2005/8/layout/hierarchy6"/>
    <dgm:cxn modelId="{A87CD2D0-AFF7-48FE-BF38-CCBC4A32EA8D}" type="presParOf" srcId="{F7B73A85-508F-41B2-AB3E-6DA3B1680037}" destId="{978D64FA-D892-492E-A07D-425D20384998}" srcOrd="0" destOrd="0" presId="urn:microsoft.com/office/officeart/2005/8/layout/hierarchy6"/>
    <dgm:cxn modelId="{0E45A87F-32BB-40A8-89D4-91AC7CAED141}" type="presParOf" srcId="{F7B73A85-508F-41B2-AB3E-6DA3B1680037}" destId="{99F6DBCF-2F3D-4F66-AF4C-47F0E745E21F}" srcOrd="1" destOrd="0" presId="urn:microsoft.com/office/officeart/2005/8/layout/hierarchy6"/>
    <dgm:cxn modelId="{360A3CAA-96B5-4674-8848-7F13CB439AE7}" type="presParOf" srcId="{99F6DBCF-2F3D-4F66-AF4C-47F0E745E21F}" destId="{45B17EA6-D2C3-40D8-95C0-8792301A745D}" srcOrd="0" destOrd="0" presId="urn:microsoft.com/office/officeart/2005/8/layout/hierarchy6"/>
    <dgm:cxn modelId="{FCF6C36C-7565-4208-8E7C-A11384B2EA5E}" type="presParOf" srcId="{99F6DBCF-2F3D-4F66-AF4C-47F0E745E21F}" destId="{D9CFA78D-268E-4EAB-AF21-80D001CC3648}" srcOrd="1" destOrd="0" presId="urn:microsoft.com/office/officeart/2005/8/layout/hierarchy6"/>
    <dgm:cxn modelId="{B9B758B6-6642-49B6-9ABA-EEEEB9BD4F1F}" type="presParOf" srcId="{F7B73A85-508F-41B2-AB3E-6DA3B1680037}" destId="{9B86883E-82D3-4D66-944E-616814303233}" srcOrd="2" destOrd="0" presId="urn:microsoft.com/office/officeart/2005/8/layout/hierarchy6"/>
    <dgm:cxn modelId="{2547D42C-794D-4E21-8407-5E84C242E664}" type="presParOf" srcId="{F7B73A85-508F-41B2-AB3E-6DA3B1680037}" destId="{457D45A3-DC85-48A0-9D85-EB6A38091A4D}" srcOrd="3" destOrd="0" presId="urn:microsoft.com/office/officeart/2005/8/layout/hierarchy6"/>
    <dgm:cxn modelId="{3DAA83E3-76BE-4724-995F-6BE2774FA386}" type="presParOf" srcId="{457D45A3-DC85-48A0-9D85-EB6A38091A4D}" destId="{9586EE79-182F-410F-9B6D-FA816088F8AF}" srcOrd="0" destOrd="0" presId="urn:microsoft.com/office/officeart/2005/8/layout/hierarchy6"/>
    <dgm:cxn modelId="{DEC5B8F6-5939-4EE7-AB88-917D49325F32}" type="presParOf" srcId="{457D45A3-DC85-48A0-9D85-EB6A38091A4D}" destId="{51596ECD-4585-4149-A836-2CBFE1FA2C1E}" srcOrd="1" destOrd="0" presId="urn:microsoft.com/office/officeart/2005/8/layout/hierarchy6"/>
    <dgm:cxn modelId="{0F4AEAD2-D930-4BDB-9AB3-73588DB3C129}" type="presParOf" srcId="{F7B73A85-508F-41B2-AB3E-6DA3B1680037}" destId="{4936678A-FBA0-4D89-AF0E-A7D9A6D2DBD9}" srcOrd="4" destOrd="0" presId="urn:microsoft.com/office/officeart/2005/8/layout/hierarchy6"/>
    <dgm:cxn modelId="{FE3484B4-738B-4DBE-854C-783A2E0202F8}" type="presParOf" srcId="{F7B73A85-508F-41B2-AB3E-6DA3B1680037}" destId="{E9607BE4-0983-4E60-A347-859A7721093E}" srcOrd="5" destOrd="0" presId="urn:microsoft.com/office/officeart/2005/8/layout/hierarchy6"/>
    <dgm:cxn modelId="{4954FECE-6687-4A52-9BF7-E9F3706C4F1F}" type="presParOf" srcId="{E9607BE4-0983-4E60-A347-859A7721093E}" destId="{90B20CF9-972F-4768-8713-244E0C165229}" srcOrd="0" destOrd="0" presId="urn:microsoft.com/office/officeart/2005/8/layout/hierarchy6"/>
    <dgm:cxn modelId="{FC9C4E59-C0BF-4F76-B90C-043855217CB2}" type="presParOf" srcId="{E9607BE4-0983-4E60-A347-859A7721093E}" destId="{DA9E5E4D-2C26-46EC-A701-53FB078576B0}" srcOrd="1" destOrd="0" presId="urn:microsoft.com/office/officeart/2005/8/layout/hierarchy6"/>
    <dgm:cxn modelId="{A90D6D6D-B472-4991-B10C-67831565EDE8}" type="presParOf" srcId="{40EE6237-19A6-4DCC-A4E6-5CA66AFDB752}" destId="{505DF203-A1BF-4B11-A11C-FCF3FA310EA9}" srcOrd="2" destOrd="0" presId="urn:microsoft.com/office/officeart/2005/8/layout/hierarchy6"/>
    <dgm:cxn modelId="{E3B5F473-7AED-4F6C-98D9-820E732DE288}" type="presParOf" srcId="{40EE6237-19A6-4DCC-A4E6-5CA66AFDB752}" destId="{A5F236DB-6E4D-4237-9222-411C921EEC9E}" srcOrd="3" destOrd="0" presId="urn:microsoft.com/office/officeart/2005/8/layout/hierarchy6"/>
    <dgm:cxn modelId="{6A906AF5-BF0A-4D2D-BFEE-7C43A523B06F}" type="presParOf" srcId="{A5F236DB-6E4D-4237-9222-411C921EEC9E}" destId="{9772A45E-CA53-4E95-848D-62981AEA4F91}" srcOrd="0" destOrd="0" presId="urn:microsoft.com/office/officeart/2005/8/layout/hierarchy6"/>
    <dgm:cxn modelId="{554399F4-F736-49A4-B4D0-CFB3584ADCB8}" type="presParOf" srcId="{A5F236DB-6E4D-4237-9222-411C921EEC9E}" destId="{2DE28307-749E-4B53-984F-B1F286E55436}" srcOrd="1" destOrd="0" presId="urn:microsoft.com/office/officeart/2005/8/layout/hierarchy6"/>
    <dgm:cxn modelId="{B9A89461-E203-4049-9313-644E8E8DD548}" type="presParOf" srcId="{2DE28307-749E-4B53-984F-B1F286E55436}" destId="{46970EA7-275B-4777-A3F1-A3006DE3E209}" srcOrd="0" destOrd="0" presId="urn:microsoft.com/office/officeart/2005/8/layout/hierarchy6"/>
    <dgm:cxn modelId="{6DA2E222-B692-4E40-9368-83BF49C0AB5F}" type="presParOf" srcId="{2DE28307-749E-4B53-984F-B1F286E55436}" destId="{B9D829D8-2C70-4F97-A357-A64A3FBBF765}" srcOrd="1" destOrd="0" presId="urn:microsoft.com/office/officeart/2005/8/layout/hierarchy6"/>
    <dgm:cxn modelId="{3AE1B12A-5838-40DB-BAE8-89476191E827}" type="presParOf" srcId="{B9D829D8-2C70-4F97-A357-A64A3FBBF765}" destId="{9651B949-7238-4088-ADD7-32E0D1BF4065}" srcOrd="0" destOrd="0" presId="urn:microsoft.com/office/officeart/2005/8/layout/hierarchy6"/>
    <dgm:cxn modelId="{379D8620-235E-4514-9588-A8E7FDA2D30A}" type="presParOf" srcId="{B9D829D8-2C70-4F97-A357-A64A3FBBF765}" destId="{F207D0AD-1F6D-4DD4-AE34-BBBDA401B7A1}" srcOrd="1" destOrd="0" presId="urn:microsoft.com/office/officeart/2005/8/layout/hierarchy6"/>
    <dgm:cxn modelId="{BF8332D7-DF92-40AD-9D3C-9F82EA95D80D}" type="presParOf" srcId="{2E2EC299-E876-485B-9979-528FB206C5D8}" destId="{899713B3-F8B5-4E4A-AA16-84E230B28A21}" srcOrd="1" destOrd="0" presId="urn:microsoft.com/office/officeart/2005/8/layout/hierarchy6"/>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AE4A99-BF88-41D1-8741-36BA69416DE0}">
      <dsp:nvSpPr>
        <dsp:cNvPr id="0" name=""/>
        <dsp:cNvSpPr/>
      </dsp:nvSpPr>
      <dsp:spPr>
        <a:xfrm>
          <a:off x="1214444" y="607223"/>
          <a:ext cx="891579" cy="59438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en-US" altLang="ja-JP" sz="2500" kern="1200" dirty="0" err="1" smtClean="0"/>
            <a:t>rdf</a:t>
          </a:r>
          <a:endParaRPr kumimoji="1" lang="ja-JP" altLang="en-US" sz="2500" kern="1200" dirty="0"/>
        </a:p>
      </dsp:txBody>
      <dsp:txXfrm>
        <a:off x="1214444" y="607223"/>
        <a:ext cx="891579" cy="594386"/>
      </dsp:txXfrm>
    </dsp:sp>
    <dsp:sp modelId="{653F8A37-EB94-4517-B51C-14433C522ED7}">
      <dsp:nvSpPr>
        <dsp:cNvPr id="0" name=""/>
        <dsp:cNvSpPr/>
      </dsp:nvSpPr>
      <dsp:spPr>
        <a:xfrm>
          <a:off x="1027828" y="1201609"/>
          <a:ext cx="632406" cy="394304"/>
        </a:xfrm>
        <a:custGeom>
          <a:avLst/>
          <a:gdLst/>
          <a:ahLst/>
          <a:cxnLst/>
          <a:rect l="0" t="0" r="0" b="0"/>
          <a:pathLst>
            <a:path>
              <a:moveTo>
                <a:pt x="632406" y="0"/>
              </a:moveTo>
              <a:lnTo>
                <a:pt x="632406" y="197152"/>
              </a:lnTo>
              <a:lnTo>
                <a:pt x="0" y="197152"/>
              </a:lnTo>
              <a:lnTo>
                <a:pt x="0" y="394304"/>
              </a:lnTo>
            </a:path>
          </a:pathLst>
        </a:custGeom>
        <a:noFill/>
        <a:ln w="101600" cap="flat" cmpd="sng" algn="ctr">
          <a:solidFill>
            <a:schemeClr val="tx2"/>
          </a:solidFill>
          <a:prstDash val="solid"/>
        </a:ln>
        <a:effectLst/>
      </dsp:spPr>
      <dsp:style>
        <a:lnRef idx="2">
          <a:scrgbClr r="0" g="0" b="0"/>
        </a:lnRef>
        <a:fillRef idx="0">
          <a:scrgbClr r="0" g="0" b="0"/>
        </a:fillRef>
        <a:effectRef idx="0">
          <a:scrgbClr r="0" g="0" b="0"/>
        </a:effectRef>
        <a:fontRef idx="minor"/>
      </dsp:style>
    </dsp:sp>
    <dsp:sp modelId="{12081B0A-E2FA-4583-970D-5226763AB750}">
      <dsp:nvSpPr>
        <dsp:cNvPr id="0" name=""/>
        <dsp:cNvSpPr/>
      </dsp:nvSpPr>
      <dsp:spPr>
        <a:xfrm>
          <a:off x="582038" y="1595913"/>
          <a:ext cx="891579" cy="59438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en-US" altLang="ja-JP" sz="2500" kern="1200" dirty="0" err="1" smtClean="0"/>
            <a:t>chan</a:t>
          </a:r>
          <a:endParaRPr kumimoji="1" lang="ja-JP" altLang="en-US" sz="2500" kern="1200" dirty="0"/>
        </a:p>
      </dsp:txBody>
      <dsp:txXfrm>
        <a:off x="582038" y="1595913"/>
        <a:ext cx="891579" cy="594386"/>
      </dsp:txXfrm>
    </dsp:sp>
    <dsp:sp modelId="{9B86883E-82D3-4D66-944E-616814303233}">
      <dsp:nvSpPr>
        <dsp:cNvPr id="0" name=""/>
        <dsp:cNvSpPr/>
      </dsp:nvSpPr>
      <dsp:spPr>
        <a:xfrm>
          <a:off x="448301" y="2190300"/>
          <a:ext cx="579526" cy="237754"/>
        </a:xfrm>
        <a:custGeom>
          <a:avLst/>
          <a:gdLst/>
          <a:ahLst/>
          <a:cxnLst/>
          <a:rect l="0" t="0" r="0" b="0"/>
          <a:pathLst>
            <a:path>
              <a:moveTo>
                <a:pt x="579526" y="0"/>
              </a:moveTo>
              <a:lnTo>
                <a:pt x="579526" y="118877"/>
              </a:lnTo>
              <a:lnTo>
                <a:pt x="0" y="118877"/>
              </a:lnTo>
              <a:lnTo>
                <a:pt x="0" y="237754"/>
              </a:lnTo>
            </a:path>
          </a:pathLst>
        </a:custGeom>
        <a:noFill/>
        <a:ln w="101600" cap="flat" cmpd="sng" algn="ctr">
          <a:solidFill>
            <a:schemeClr val="tx2"/>
          </a:solidFill>
          <a:prstDash val="solid"/>
        </a:ln>
        <a:effectLst/>
      </dsp:spPr>
      <dsp:style>
        <a:lnRef idx="2">
          <a:scrgbClr r="0" g="0" b="0"/>
        </a:lnRef>
        <a:fillRef idx="0">
          <a:scrgbClr r="0" g="0" b="0"/>
        </a:fillRef>
        <a:effectRef idx="0">
          <a:scrgbClr r="0" g="0" b="0"/>
        </a:effectRef>
        <a:fontRef idx="minor"/>
      </dsp:style>
    </dsp:sp>
    <dsp:sp modelId="{9586EE79-182F-410F-9B6D-FA816088F8AF}">
      <dsp:nvSpPr>
        <dsp:cNvPr id="0" name=""/>
        <dsp:cNvSpPr/>
      </dsp:nvSpPr>
      <dsp:spPr>
        <a:xfrm>
          <a:off x="2511" y="2428054"/>
          <a:ext cx="891579" cy="59438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en-US" altLang="ja-JP" sz="2500" kern="1200" dirty="0" smtClean="0"/>
            <a:t>title</a:t>
          </a:r>
          <a:endParaRPr kumimoji="1" lang="ja-JP" altLang="en-US" sz="2500" kern="1200" dirty="0"/>
        </a:p>
      </dsp:txBody>
      <dsp:txXfrm>
        <a:off x="2511" y="2428054"/>
        <a:ext cx="891579" cy="594386"/>
      </dsp:txXfrm>
    </dsp:sp>
    <dsp:sp modelId="{4936678A-FBA0-4D89-AF0E-A7D9A6D2DBD9}">
      <dsp:nvSpPr>
        <dsp:cNvPr id="0" name=""/>
        <dsp:cNvSpPr/>
      </dsp:nvSpPr>
      <dsp:spPr>
        <a:xfrm>
          <a:off x="1027828" y="2190300"/>
          <a:ext cx="579526" cy="237754"/>
        </a:xfrm>
        <a:custGeom>
          <a:avLst/>
          <a:gdLst/>
          <a:ahLst/>
          <a:cxnLst/>
          <a:rect l="0" t="0" r="0" b="0"/>
          <a:pathLst>
            <a:path>
              <a:moveTo>
                <a:pt x="0" y="0"/>
              </a:moveTo>
              <a:lnTo>
                <a:pt x="0" y="118877"/>
              </a:lnTo>
              <a:lnTo>
                <a:pt x="579526" y="118877"/>
              </a:lnTo>
              <a:lnTo>
                <a:pt x="579526" y="237754"/>
              </a:lnTo>
            </a:path>
          </a:pathLst>
        </a:custGeom>
        <a:noFill/>
        <a:ln w="101600" cap="flat" cmpd="sng" algn="ctr">
          <a:solidFill>
            <a:schemeClr val="tx2"/>
          </a:solidFill>
          <a:prstDash val="solid"/>
        </a:ln>
        <a:effectLst/>
      </dsp:spPr>
      <dsp:style>
        <a:lnRef idx="2">
          <a:scrgbClr r="0" g="0" b="0"/>
        </a:lnRef>
        <a:fillRef idx="0">
          <a:scrgbClr r="0" g="0" b="0"/>
        </a:fillRef>
        <a:effectRef idx="0">
          <a:scrgbClr r="0" g="0" b="0"/>
        </a:effectRef>
        <a:fontRef idx="minor"/>
      </dsp:style>
    </dsp:sp>
    <dsp:sp modelId="{90B20CF9-972F-4768-8713-244E0C165229}">
      <dsp:nvSpPr>
        <dsp:cNvPr id="0" name=""/>
        <dsp:cNvSpPr/>
      </dsp:nvSpPr>
      <dsp:spPr>
        <a:xfrm>
          <a:off x="1161565" y="2428054"/>
          <a:ext cx="891579" cy="59438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en-US" altLang="ja-JP" sz="2500" kern="1200" dirty="0" smtClean="0"/>
            <a:t>date</a:t>
          </a:r>
          <a:endParaRPr kumimoji="1" lang="ja-JP" altLang="en-US" sz="2500" kern="1200" dirty="0"/>
        </a:p>
      </dsp:txBody>
      <dsp:txXfrm>
        <a:off x="1161565" y="2428054"/>
        <a:ext cx="891579" cy="594386"/>
      </dsp:txXfrm>
    </dsp:sp>
    <dsp:sp modelId="{505DF203-A1BF-4B11-A11C-FCF3FA310EA9}">
      <dsp:nvSpPr>
        <dsp:cNvPr id="0" name=""/>
        <dsp:cNvSpPr/>
      </dsp:nvSpPr>
      <dsp:spPr>
        <a:xfrm>
          <a:off x="1660234" y="1201609"/>
          <a:ext cx="642944" cy="383884"/>
        </a:xfrm>
        <a:custGeom>
          <a:avLst/>
          <a:gdLst/>
          <a:ahLst/>
          <a:cxnLst/>
          <a:rect l="0" t="0" r="0" b="0"/>
          <a:pathLst>
            <a:path>
              <a:moveTo>
                <a:pt x="0" y="0"/>
              </a:moveTo>
              <a:lnTo>
                <a:pt x="0" y="191942"/>
              </a:lnTo>
              <a:lnTo>
                <a:pt x="642944" y="191942"/>
              </a:lnTo>
              <a:lnTo>
                <a:pt x="642944" y="383884"/>
              </a:lnTo>
            </a:path>
          </a:pathLst>
        </a:custGeom>
        <a:noFill/>
        <a:ln w="101600" cap="flat" cmpd="sng" algn="ctr">
          <a:solidFill>
            <a:schemeClr val="tx2"/>
          </a:solidFill>
          <a:prstDash val="solid"/>
        </a:ln>
        <a:effectLst/>
      </dsp:spPr>
      <dsp:style>
        <a:lnRef idx="2">
          <a:scrgbClr r="0" g="0" b="0"/>
        </a:lnRef>
        <a:fillRef idx="0">
          <a:scrgbClr r="0" g="0" b="0"/>
        </a:fillRef>
        <a:effectRef idx="0">
          <a:scrgbClr r="0" g="0" b="0"/>
        </a:effectRef>
        <a:fontRef idx="minor"/>
      </dsp:style>
    </dsp:sp>
    <dsp:sp modelId="{9772A45E-CA53-4E95-848D-62981AEA4F91}">
      <dsp:nvSpPr>
        <dsp:cNvPr id="0" name=""/>
        <dsp:cNvSpPr/>
      </dsp:nvSpPr>
      <dsp:spPr>
        <a:xfrm>
          <a:off x="1857389" y="1585494"/>
          <a:ext cx="891579" cy="59438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en-US" altLang="ja-JP" sz="2500" kern="1200" dirty="0" smtClean="0"/>
            <a:t>item</a:t>
          </a:r>
          <a:endParaRPr kumimoji="1" lang="ja-JP" altLang="en-US" sz="2500" kern="1200" dirty="0"/>
        </a:p>
      </dsp:txBody>
      <dsp:txXfrm>
        <a:off x="1857389" y="1585494"/>
        <a:ext cx="891579" cy="594386"/>
      </dsp:txXfrm>
    </dsp:sp>
    <dsp:sp modelId="{46970EA7-275B-4777-A3F1-A3006DE3E209}">
      <dsp:nvSpPr>
        <dsp:cNvPr id="0" name=""/>
        <dsp:cNvSpPr/>
      </dsp:nvSpPr>
      <dsp:spPr>
        <a:xfrm>
          <a:off x="2257459" y="2179880"/>
          <a:ext cx="91440" cy="999110"/>
        </a:xfrm>
        <a:custGeom>
          <a:avLst/>
          <a:gdLst/>
          <a:ahLst/>
          <a:cxnLst/>
          <a:rect l="0" t="0" r="0" b="0"/>
          <a:pathLst>
            <a:path>
              <a:moveTo>
                <a:pt x="45720" y="0"/>
              </a:moveTo>
              <a:lnTo>
                <a:pt x="45720" y="999110"/>
              </a:lnTo>
            </a:path>
          </a:pathLst>
        </a:custGeom>
        <a:noFill/>
        <a:ln w="101600" cap="flat" cmpd="sng" algn="ctr">
          <a:solidFill>
            <a:schemeClr val="tx2"/>
          </a:solidFill>
          <a:prstDash val="solid"/>
        </a:ln>
        <a:effectLst/>
      </dsp:spPr>
      <dsp:style>
        <a:lnRef idx="2">
          <a:scrgbClr r="0" g="0" b="0"/>
        </a:lnRef>
        <a:fillRef idx="0">
          <a:scrgbClr r="0" g="0" b="0"/>
        </a:fillRef>
        <a:effectRef idx="0">
          <a:scrgbClr r="0" g="0" b="0"/>
        </a:effectRef>
        <a:fontRef idx="minor"/>
      </dsp:style>
    </dsp:sp>
    <dsp:sp modelId="{9651B949-7238-4088-ADD7-32E0D1BF4065}">
      <dsp:nvSpPr>
        <dsp:cNvPr id="0" name=""/>
        <dsp:cNvSpPr/>
      </dsp:nvSpPr>
      <dsp:spPr>
        <a:xfrm>
          <a:off x="1857389" y="3178990"/>
          <a:ext cx="891579" cy="59438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kumimoji="1" lang="en-US" altLang="ja-JP" sz="2500" kern="1200" dirty="0" smtClean="0"/>
            <a:t>link</a:t>
          </a:r>
          <a:endParaRPr kumimoji="1" lang="ja-JP" altLang="en-US" sz="2500" kern="1200" dirty="0"/>
        </a:p>
      </dsp:txBody>
      <dsp:txXfrm>
        <a:off x="1857389" y="3178990"/>
        <a:ext cx="891579" cy="59438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AE4A99-BF88-41D1-8741-36BA69416DE0}">
      <dsp:nvSpPr>
        <dsp:cNvPr id="0" name=""/>
        <dsp:cNvSpPr/>
      </dsp:nvSpPr>
      <dsp:spPr>
        <a:xfrm>
          <a:off x="775531" y="671229"/>
          <a:ext cx="903483"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html</a:t>
          </a:r>
          <a:endParaRPr kumimoji="1" lang="ja-JP" altLang="en-US" sz="2400" kern="1200" dirty="0"/>
        </a:p>
      </dsp:txBody>
      <dsp:txXfrm>
        <a:off x="775531" y="671229"/>
        <a:ext cx="903483" cy="602322"/>
      </dsp:txXfrm>
    </dsp:sp>
    <dsp:sp modelId="{653F8A37-EB94-4517-B51C-14433C522ED7}">
      <dsp:nvSpPr>
        <dsp:cNvPr id="0" name=""/>
        <dsp:cNvSpPr/>
      </dsp:nvSpPr>
      <dsp:spPr>
        <a:xfrm>
          <a:off x="1227272" y="1273552"/>
          <a:ext cx="436195" cy="471558"/>
        </a:xfrm>
        <a:custGeom>
          <a:avLst/>
          <a:gdLst/>
          <a:ahLst/>
          <a:cxnLst/>
          <a:rect l="0" t="0" r="0" b="0"/>
          <a:pathLst>
            <a:path>
              <a:moveTo>
                <a:pt x="0" y="0"/>
              </a:moveTo>
              <a:lnTo>
                <a:pt x="0" y="235779"/>
              </a:lnTo>
              <a:lnTo>
                <a:pt x="436195" y="235779"/>
              </a:lnTo>
              <a:lnTo>
                <a:pt x="436195" y="471558"/>
              </a:lnTo>
            </a:path>
          </a:pathLst>
        </a:custGeom>
        <a:noFill/>
        <a:ln w="101600"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12081B0A-E2FA-4583-970D-5226763AB750}">
      <dsp:nvSpPr>
        <dsp:cNvPr id="0" name=""/>
        <dsp:cNvSpPr/>
      </dsp:nvSpPr>
      <dsp:spPr>
        <a:xfrm>
          <a:off x="1211726" y="1745110"/>
          <a:ext cx="903483"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body</a:t>
          </a:r>
          <a:endParaRPr kumimoji="1" lang="ja-JP" altLang="en-US" sz="2400" kern="1200" dirty="0"/>
        </a:p>
      </dsp:txBody>
      <dsp:txXfrm>
        <a:off x="1211726" y="1745110"/>
        <a:ext cx="903483" cy="602322"/>
      </dsp:txXfrm>
    </dsp:sp>
    <dsp:sp modelId="{978D64FA-D892-492E-A07D-425D20384998}">
      <dsp:nvSpPr>
        <dsp:cNvPr id="0" name=""/>
        <dsp:cNvSpPr/>
      </dsp:nvSpPr>
      <dsp:spPr>
        <a:xfrm>
          <a:off x="1663468" y="2347432"/>
          <a:ext cx="145637" cy="910458"/>
        </a:xfrm>
        <a:custGeom>
          <a:avLst/>
          <a:gdLst/>
          <a:ahLst/>
          <a:cxnLst/>
          <a:rect l="0" t="0" r="0" b="0"/>
          <a:pathLst>
            <a:path>
              <a:moveTo>
                <a:pt x="0" y="0"/>
              </a:moveTo>
              <a:lnTo>
                <a:pt x="0" y="455229"/>
              </a:lnTo>
              <a:lnTo>
                <a:pt x="145637" y="455229"/>
              </a:lnTo>
              <a:lnTo>
                <a:pt x="145637" y="910458"/>
              </a:lnTo>
            </a:path>
          </a:pathLst>
        </a:custGeom>
        <a:noFill/>
        <a:ln w="101600"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45B17EA6-D2C3-40D8-95C0-8792301A745D}">
      <dsp:nvSpPr>
        <dsp:cNvPr id="0" name=""/>
        <dsp:cNvSpPr/>
      </dsp:nvSpPr>
      <dsp:spPr>
        <a:xfrm>
          <a:off x="1543101" y="3257891"/>
          <a:ext cx="532007"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p</a:t>
          </a:r>
          <a:endParaRPr kumimoji="1" lang="ja-JP" altLang="en-US" sz="2400" kern="1200" dirty="0"/>
        </a:p>
      </dsp:txBody>
      <dsp:txXfrm>
        <a:off x="1543101" y="3257891"/>
        <a:ext cx="532007" cy="602322"/>
      </dsp:txXfrm>
    </dsp:sp>
    <dsp:sp modelId="{9B86883E-82D3-4D66-944E-616814303233}">
      <dsp:nvSpPr>
        <dsp:cNvPr id="0" name=""/>
        <dsp:cNvSpPr/>
      </dsp:nvSpPr>
      <dsp:spPr>
        <a:xfrm>
          <a:off x="1663468" y="2347432"/>
          <a:ext cx="849690" cy="899375"/>
        </a:xfrm>
        <a:custGeom>
          <a:avLst/>
          <a:gdLst/>
          <a:ahLst/>
          <a:cxnLst/>
          <a:rect l="0" t="0" r="0" b="0"/>
          <a:pathLst>
            <a:path>
              <a:moveTo>
                <a:pt x="0" y="0"/>
              </a:moveTo>
              <a:lnTo>
                <a:pt x="0" y="449687"/>
              </a:lnTo>
              <a:lnTo>
                <a:pt x="849690" y="449687"/>
              </a:lnTo>
              <a:lnTo>
                <a:pt x="849690" y="899375"/>
              </a:lnTo>
            </a:path>
          </a:pathLst>
        </a:custGeom>
        <a:noFill/>
        <a:ln w="101600"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9586EE79-182F-410F-9B6D-FA816088F8AF}">
      <dsp:nvSpPr>
        <dsp:cNvPr id="0" name=""/>
        <dsp:cNvSpPr/>
      </dsp:nvSpPr>
      <dsp:spPr>
        <a:xfrm>
          <a:off x="2189959" y="3246808"/>
          <a:ext cx="646397"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div</a:t>
          </a:r>
          <a:endParaRPr kumimoji="1" lang="ja-JP" altLang="en-US" sz="2400" kern="1200" dirty="0"/>
        </a:p>
      </dsp:txBody>
      <dsp:txXfrm>
        <a:off x="2189959" y="3246808"/>
        <a:ext cx="646397" cy="602322"/>
      </dsp:txXfrm>
    </dsp:sp>
    <dsp:sp modelId="{4936678A-FBA0-4D89-AF0E-A7D9A6D2DBD9}">
      <dsp:nvSpPr>
        <dsp:cNvPr id="0" name=""/>
        <dsp:cNvSpPr/>
      </dsp:nvSpPr>
      <dsp:spPr>
        <a:xfrm>
          <a:off x="1167658" y="2347432"/>
          <a:ext cx="495809" cy="911844"/>
        </a:xfrm>
        <a:custGeom>
          <a:avLst/>
          <a:gdLst/>
          <a:ahLst/>
          <a:cxnLst/>
          <a:rect l="0" t="0" r="0" b="0"/>
          <a:pathLst>
            <a:path>
              <a:moveTo>
                <a:pt x="495809" y="0"/>
              </a:moveTo>
              <a:lnTo>
                <a:pt x="495809" y="455922"/>
              </a:lnTo>
              <a:lnTo>
                <a:pt x="0" y="455922"/>
              </a:lnTo>
              <a:lnTo>
                <a:pt x="0" y="911844"/>
              </a:lnTo>
            </a:path>
          </a:pathLst>
        </a:custGeom>
        <a:noFill/>
        <a:ln w="101600"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90B20CF9-972F-4768-8713-244E0C165229}">
      <dsp:nvSpPr>
        <dsp:cNvPr id="0" name=""/>
        <dsp:cNvSpPr/>
      </dsp:nvSpPr>
      <dsp:spPr>
        <a:xfrm>
          <a:off x="898673" y="3259276"/>
          <a:ext cx="537970"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h1</a:t>
          </a:r>
          <a:endParaRPr kumimoji="1" lang="ja-JP" altLang="en-US" sz="2400" kern="1200" dirty="0"/>
        </a:p>
      </dsp:txBody>
      <dsp:txXfrm>
        <a:off x="898673" y="3259276"/>
        <a:ext cx="537970" cy="602322"/>
      </dsp:txXfrm>
    </dsp:sp>
    <dsp:sp modelId="{505DF203-A1BF-4B11-A11C-FCF3FA310EA9}">
      <dsp:nvSpPr>
        <dsp:cNvPr id="0" name=""/>
        <dsp:cNvSpPr/>
      </dsp:nvSpPr>
      <dsp:spPr>
        <a:xfrm>
          <a:off x="451741" y="1273552"/>
          <a:ext cx="775531" cy="460367"/>
        </a:xfrm>
        <a:custGeom>
          <a:avLst/>
          <a:gdLst/>
          <a:ahLst/>
          <a:cxnLst/>
          <a:rect l="0" t="0" r="0" b="0"/>
          <a:pathLst>
            <a:path>
              <a:moveTo>
                <a:pt x="775531" y="0"/>
              </a:moveTo>
              <a:lnTo>
                <a:pt x="775531" y="230183"/>
              </a:lnTo>
              <a:lnTo>
                <a:pt x="0" y="230183"/>
              </a:lnTo>
              <a:lnTo>
                <a:pt x="0" y="460367"/>
              </a:lnTo>
            </a:path>
          </a:pathLst>
        </a:custGeom>
        <a:noFill/>
        <a:ln w="101600"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9772A45E-CA53-4E95-848D-62981AEA4F91}">
      <dsp:nvSpPr>
        <dsp:cNvPr id="0" name=""/>
        <dsp:cNvSpPr/>
      </dsp:nvSpPr>
      <dsp:spPr>
        <a:xfrm>
          <a:off x="0" y="1733919"/>
          <a:ext cx="903483"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head</a:t>
          </a:r>
          <a:endParaRPr kumimoji="1" lang="ja-JP" altLang="en-US" sz="2400" kern="1200" dirty="0"/>
        </a:p>
      </dsp:txBody>
      <dsp:txXfrm>
        <a:off x="0" y="1733919"/>
        <a:ext cx="903483" cy="602322"/>
      </dsp:txXfrm>
    </dsp:sp>
    <dsp:sp modelId="{46970EA7-275B-4777-A3F1-A3006DE3E209}">
      <dsp:nvSpPr>
        <dsp:cNvPr id="0" name=""/>
        <dsp:cNvSpPr/>
      </dsp:nvSpPr>
      <dsp:spPr>
        <a:xfrm>
          <a:off x="406021" y="2336241"/>
          <a:ext cx="91440" cy="194833"/>
        </a:xfrm>
        <a:custGeom>
          <a:avLst/>
          <a:gdLst/>
          <a:ahLst/>
          <a:cxnLst/>
          <a:rect l="0" t="0" r="0" b="0"/>
          <a:pathLst>
            <a:path>
              <a:moveTo>
                <a:pt x="45720" y="0"/>
              </a:moveTo>
              <a:lnTo>
                <a:pt x="45720" y="194833"/>
              </a:lnTo>
            </a:path>
          </a:pathLst>
        </a:custGeom>
        <a:noFill/>
        <a:ln w="101600" cap="flat" cmpd="sng" algn="ctr">
          <a:solidFill>
            <a:schemeClr val="accent3">
              <a:lumMod val="75000"/>
            </a:schemeClr>
          </a:solidFill>
          <a:prstDash val="solid"/>
        </a:ln>
        <a:effectLst/>
      </dsp:spPr>
      <dsp:style>
        <a:lnRef idx="2">
          <a:scrgbClr r="0" g="0" b="0"/>
        </a:lnRef>
        <a:fillRef idx="0">
          <a:scrgbClr r="0" g="0" b="0"/>
        </a:fillRef>
        <a:effectRef idx="0">
          <a:scrgbClr r="0" g="0" b="0"/>
        </a:effectRef>
        <a:fontRef idx="minor"/>
      </dsp:style>
    </dsp:sp>
    <dsp:sp modelId="{9651B949-7238-4088-ADD7-32E0D1BF4065}">
      <dsp:nvSpPr>
        <dsp:cNvPr id="0" name=""/>
        <dsp:cNvSpPr/>
      </dsp:nvSpPr>
      <dsp:spPr>
        <a:xfrm>
          <a:off x="0" y="2531074"/>
          <a:ext cx="903483" cy="60232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kumimoji="1" lang="en-US" altLang="ja-JP" sz="2400" kern="1200" dirty="0" smtClean="0"/>
            <a:t>meta</a:t>
          </a:r>
          <a:endParaRPr kumimoji="1" lang="ja-JP" altLang="en-US" sz="2400" kern="1200" dirty="0"/>
        </a:p>
      </dsp:txBody>
      <dsp:txXfrm>
        <a:off x="0" y="2531074"/>
        <a:ext cx="903483" cy="6023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2AFBE7-DCAD-4C92-8346-6543E92D1E46}" type="datetimeFigureOut">
              <a:rPr kumimoji="1" lang="ja-JP" altLang="en-US" smtClean="0"/>
              <a:pPr/>
              <a:t>2010/3/11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F7A67F-7B0D-4EF4-B3EC-37C5D849C25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6</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9</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10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11</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a:t>
            </a:r>
            <a:r>
              <a:rPr lang="ja-JP" altLang="en-US" sz="1200" dirty="0" smtClean="0"/>
              <a:t>注意：</a:t>
            </a:r>
            <a:r>
              <a:rPr lang="en-US" altLang="ja-JP" sz="1200" dirty="0" smtClean="0"/>
              <a:t> </a:t>
            </a:r>
            <a:r>
              <a:rPr lang="ja-JP" altLang="en-US" sz="1200" dirty="0" smtClean="0"/>
              <a:t>加算や乗算と異なり、 </a:t>
            </a:r>
            <a:r>
              <a:rPr lang="en-US" altLang="ja-JP" sz="1200" dirty="0" smtClean="0"/>
              <a:t>x</a:t>
            </a:r>
            <a:r>
              <a:rPr lang="ja-JP" altLang="en-US" sz="1200" dirty="0" smtClean="0"/>
              <a:t>≡</a:t>
            </a:r>
            <a:r>
              <a:rPr lang="en-US" altLang="ja-JP" sz="1200" dirty="0" smtClean="0"/>
              <a:t>y  </a:t>
            </a:r>
            <a:r>
              <a:rPr lang="ja-JP" altLang="en-US" sz="1200" dirty="0" smtClean="0"/>
              <a:t>⇔ </a:t>
            </a:r>
            <a:r>
              <a:rPr lang="en-US" altLang="ja-JP" sz="1200" dirty="0" smtClean="0"/>
              <a:t>2^^x</a:t>
            </a:r>
            <a:r>
              <a:rPr lang="ja-JP" altLang="en-US" sz="1200" dirty="0" smtClean="0"/>
              <a:t>≡</a:t>
            </a:r>
            <a:r>
              <a:rPr lang="en-US" altLang="ja-JP" sz="1200" dirty="0" smtClean="0"/>
              <a:t>2^^y  (mod m) </a:t>
            </a:r>
            <a:r>
              <a:rPr lang="ja-JP" altLang="en-US" sz="1200" dirty="0" smtClean="0"/>
              <a:t>とは限らない</a:t>
            </a:r>
            <a:r>
              <a:rPr kumimoji="1" lang="ja-JP" altLang="en-US" sz="1200" dirty="0" smtClean="0"/>
              <a:t>ので工夫が必要</a:t>
            </a:r>
            <a:endParaRPr lang="en-US" altLang="ja-JP" sz="1200" dirty="0" smtClean="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14</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IRP </a:t>
            </a:r>
            <a:r>
              <a:rPr kumimoji="1" lang="ja-JP" altLang="en-US" dirty="0" smtClean="0"/>
              <a:t>に入り、既存の木変換モデルより真に表現力の強いモデルが考え得るかもしれない</a:t>
            </a:r>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15</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F7A67F-7B0D-4EF4-B3EC-37C5D849C252}"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12800" y="33338"/>
            <a:ext cx="8229600" cy="1143000"/>
          </a:xfrm>
        </p:spPr>
        <p:txBody>
          <a:bodyPr>
            <a:noAutofit/>
          </a:bodyPr>
          <a:lstStyle>
            <a:lvl1pPr algn="r">
              <a:defRPr sz="6000"/>
            </a:lvl1pPr>
          </a:lstStyle>
          <a:p>
            <a:r>
              <a:rPr kumimoji="1" lang="ja-JP" altLang="en-US" dirty="0" smtClean="0"/>
              <a:t>マスタ タイトル</a:t>
            </a:r>
            <a:endParaRPr kumimoji="1" lang="ja-JP" altLang="en-US" dirty="0"/>
          </a:p>
        </p:txBody>
      </p:sp>
      <p:sp>
        <p:nvSpPr>
          <p:cNvPr id="3" name="コンテンツ プレースホルダ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cxnSp>
        <p:nvCxnSpPr>
          <p:cNvPr id="8" name="直線コネクタ 7"/>
          <p:cNvCxnSpPr/>
          <p:nvPr userDrawn="1"/>
        </p:nvCxnSpPr>
        <p:spPr>
          <a:xfrm>
            <a:off x="0" y="1244600"/>
            <a:ext cx="9144000" cy="0"/>
          </a:xfrm>
          <a:prstGeom prst="line">
            <a:avLst/>
          </a:prstGeom>
          <a:ln w="127000" cmpd="dbl">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2010/3/11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baseline="0">
          <a:solidFill>
            <a:schemeClr val="tx1"/>
          </a:solidFill>
          <a:latin typeface="Calibri" pitchFamily="34" charset="0"/>
          <a:ea typeface="HGS平成明朝体W9" pitchFamily="18"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baseline="0">
          <a:solidFill>
            <a:schemeClr val="tx1"/>
          </a:solidFill>
          <a:latin typeface="Calibri" pitchFamily="34" charset="0"/>
          <a:ea typeface="HGS平成明朝体W9" pitchFamily="18"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HGS平成明朝体W9" pitchFamily="18" charset="-128"/>
          <a:ea typeface="HGS平成明朝体W9" pitchFamily="18"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HGS平成明朝体W9" pitchFamily="18" charset="-128"/>
          <a:ea typeface="HGS平成明朝体W9" pitchFamily="18"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HGS平成明朝体W9" pitchFamily="18" charset="-128"/>
          <a:ea typeface="HGS平成明朝体W9" pitchFamily="18"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HGS平成明朝体W9" pitchFamily="18" charset="-128"/>
          <a:ea typeface="HGS平成明朝体W9" pitchFamily="18"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4282" y="214290"/>
            <a:ext cx="8572496" cy="3214710"/>
          </a:xfrm>
        </p:spPr>
        <p:txBody>
          <a:bodyPr>
            <a:noAutofit/>
          </a:bodyPr>
          <a:lstStyle/>
          <a:p>
            <a:pPr algn="l"/>
            <a:r>
              <a:rPr lang="ja-JP" altLang="en-US" sz="9600" dirty="0" smtClean="0"/>
              <a:t>木変換の</a:t>
            </a:r>
            <a:r>
              <a:rPr lang="en-US" altLang="ja-JP" sz="9600" dirty="0" smtClean="0"/>
              <a:t/>
            </a:r>
            <a:br>
              <a:rPr lang="en-US" altLang="ja-JP" sz="9600" dirty="0" smtClean="0"/>
            </a:br>
            <a:r>
              <a:rPr lang="ja-JP" altLang="en-US" sz="9600" dirty="0" smtClean="0"/>
              <a:t>逆正規性保存</a:t>
            </a:r>
            <a:endParaRPr kumimoji="1" lang="ja-JP" altLang="en-US" sz="9600" dirty="0"/>
          </a:p>
        </p:txBody>
      </p:sp>
      <p:sp>
        <p:nvSpPr>
          <p:cNvPr id="3" name="サブタイトル 2"/>
          <p:cNvSpPr>
            <a:spLocks noGrp="1"/>
          </p:cNvSpPr>
          <p:nvPr>
            <p:ph type="subTitle" idx="1"/>
          </p:nvPr>
        </p:nvSpPr>
        <p:spPr>
          <a:xfrm>
            <a:off x="2285984" y="4929198"/>
            <a:ext cx="6843738" cy="857256"/>
          </a:xfrm>
        </p:spPr>
        <p:txBody>
          <a:bodyPr>
            <a:noAutofit/>
          </a:bodyPr>
          <a:lstStyle/>
          <a:p>
            <a:pPr algn="r"/>
            <a:r>
              <a:rPr kumimoji="1" lang="ja-JP" altLang="en-US" sz="3600" dirty="0" smtClean="0">
                <a:solidFill>
                  <a:schemeClr val="tx2">
                    <a:lumMod val="75000"/>
                  </a:schemeClr>
                </a:solidFill>
              </a:rPr>
              <a:t>稲葉 一浩</a:t>
            </a:r>
            <a:r>
              <a:rPr lang="ja-JP" altLang="en-US" sz="3600" dirty="0" smtClean="0">
                <a:solidFill>
                  <a:schemeClr val="tx2">
                    <a:lumMod val="75000"/>
                  </a:schemeClr>
                </a:solidFill>
              </a:rPr>
              <a:t>（国立情報学研究所）</a:t>
            </a:r>
            <a:endParaRPr kumimoji="1" lang="ja-JP" altLang="en-US" sz="3600" dirty="0">
              <a:solidFill>
                <a:schemeClr val="tx2">
                  <a:lumMod val="75000"/>
                </a:schemeClr>
              </a:solidFill>
            </a:endParaRPr>
          </a:p>
        </p:txBody>
      </p:sp>
      <p:sp>
        <p:nvSpPr>
          <p:cNvPr id="4" name="テキスト ボックス 3"/>
          <p:cNvSpPr txBox="1"/>
          <p:nvPr/>
        </p:nvSpPr>
        <p:spPr>
          <a:xfrm>
            <a:off x="857224" y="3786190"/>
            <a:ext cx="8358246" cy="769441"/>
          </a:xfrm>
          <a:prstGeom prst="rect">
            <a:avLst/>
          </a:prstGeom>
          <a:noFill/>
        </p:spPr>
        <p:txBody>
          <a:bodyPr wrap="square" rtlCol="0">
            <a:spAutoFit/>
          </a:bodyPr>
          <a:lstStyle/>
          <a:p>
            <a:r>
              <a:rPr kumimoji="1" lang="en-US" altLang="ja-JP" sz="4400" i="1" dirty="0" smtClean="0"/>
              <a:t>On </a:t>
            </a:r>
            <a:r>
              <a:rPr kumimoji="1" lang="en-US" altLang="ja-JP" sz="4400" i="1" dirty="0" smtClean="0">
                <a:solidFill>
                  <a:srgbClr val="FF0000"/>
                </a:solidFill>
              </a:rPr>
              <a:t>I</a:t>
            </a:r>
            <a:r>
              <a:rPr kumimoji="1" lang="en-US" altLang="ja-JP" sz="4400" i="1" dirty="0" smtClean="0"/>
              <a:t>nverse </a:t>
            </a:r>
            <a:r>
              <a:rPr kumimoji="1" lang="en-US" altLang="ja-JP" sz="4400" i="1" dirty="0" smtClean="0">
                <a:solidFill>
                  <a:srgbClr val="FF0000"/>
                </a:solidFill>
              </a:rPr>
              <a:t>R</a:t>
            </a:r>
            <a:r>
              <a:rPr kumimoji="1" lang="en-US" altLang="ja-JP" sz="4400" i="1" dirty="0" smtClean="0"/>
              <a:t>egularity </a:t>
            </a:r>
            <a:r>
              <a:rPr kumimoji="1" lang="en-US" altLang="ja-JP" sz="4400" i="1" dirty="0" smtClean="0">
                <a:solidFill>
                  <a:srgbClr val="FF0000"/>
                </a:solidFill>
              </a:rPr>
              <a:t>P</a:t>
            </a:r>
            <a:r>
              <a:rPr kumimoji="1" lang="en-US" altLang="ja-JP" sz="4400" i="1" dirty="0" smtClean="0"/>
              <a:t>reservation</a:t>
            </a:r>
            <a:endParaRPr kumimoji="1" lang="ja-JP" altLang="en-US" sz="44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t>それぞれのカバー範囲は？</a:t>
            </a:r>
            <a:endParaRPr kumimoji="1" lang="ja-JP" altLang="en-US" sz="4800" dirty="0"/>
          </a:p>
        </p:txBody>
      </p:sp>
      <p:sp>
        <p:nvSpPr>
          <p:cNvPr id="4" name="円/楕円 3"/>
          <p:cNvSpPr/>
          <p:nvPr/>
        </p:nvSpPr>
        <p:spPr>
          <a:xfrm>
            <a:off x="285720" y="1428736"/>
            <a:ext cx="8471748" cy="514353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4857720" y="1373675"/>
            <a:ext cx="4500626" cy="830997"/>
          </a:xfrm>
          <a:prstGeom prst="rect">
            <a:avLst/>
          </a:prstGeom>
          <a:noFill/>
        </p:spPr>
        <p:txBody>
          <a:bodyPr wrap="square" rtlCol="0">
            <a:spAutoFit/>
          </a:bodyPr>
          <a:lstStyle/>
          <a:p>
            <a:r>
              <a:rPr kumimoji="1" lang="en-US" altLang="ja-JP" sz="4800" b="1" dirty="0" smtClean="0">
                <a:solidFill>
                  <a:schemeClr val="tx2">
                    <a:lumMod val="50000"/>
                  </a:schemeClr>
                </a:solidFill>
              </a:rPr>
              <a:t>XSLT, </a:t>
            </a:r>
            <a:r>
              <a:rPr kumimoji="1" lang="en-US" altLang="ja-JP" sz="4800" b="1" dirty="0" err="1" smtClean="0">
                <a:solidFill>
                  <a:schemeClr val="tx2">
                    <a:lumMod val="50000"/>
                  </a:schemeClr>
                </a:solidFill>
              </a:rPr>
              <a:t>XQuery</a:t>
            </a:r>
            <a:r>
              <a:rPr kumimoji="1" lang="en-US" altLang="ja-JP" sz="4800" b="1" dirty="0" smtClean="0">
                <a:solidFill>
                  <a:schemeClr val="tx2">
                    <a:lumMod val="50000"/>
                  </a:schemeClr>
                </a:solidFill>
              </a:rPr>
              <a:t>, …</a:t>
            </a:r>
            <a:endParaRPr kumimoji="1" lang="ja-JP" altLang="en-US" sz="4800" b="1" dirty="0">
              <a:solidFill>
                <a:schemeClr val="tx2">
                  <a:lumMod val="50000"/>
                </a:schemeClr>
              </a:solidFill>
            </a:endParaRPr>
          </a:p>
        </p:txBody>
      </p:sp>
      <p:sp>
        <p:nvSpPr>
          <p:cNvPr id="6" name="円/楕円 5"/>
          <p:cNvSpPr/>
          <p:nvPr/>
        </p:nvSpPr>
        <p:spPr>
          <a:xfrm>
            <a:off x="0" y="2143116"/>
            <a:ext cx="7643834" cy="335758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5857884" y="2178128"/>
            <a:ext cx="1419236" cy="1107996"/>
          </a:xfrm>
          <a:prstGeom prst="rect">
            <a:avLst/>
          </a:prstGeom>
          <a:noFill/>
        </p:spPr>
        <p:txBody>
          <a:bodyPr wrap="square" rtlCol="0">
            <a:spAutoFit/>
          </a:bodyPr>
          <a:lstStyle/>
          <a:p>
            <a:r>
              <a:rPr kumimoji="1" lang="en-US" altLang="ja-JP" sz="6600" b="1" dirty="0" smtClean="0">
                <a:solidFill>
                  <a:schemeClr val="accent3">
                    <a:lumMod val="50000"/>
                  </a:schemeClr>
                </a:solidFill>
              </a:rPr>
              <a:t>IRP</a:t>
            </a:r>
            <a:endParaRPr kumimoji="1" lang="ja-JP" altLang="en-US" sz="6600" b="1" dirty="0">
              <a:solidFill>
                <a:schemeClr val="accent3">
                  <a:lumMod val="50000"/>
                </a:schemeClr>
              </a:solidFill>
            </a:endParaRPr>
          </a:p>
        </p:txBody>
      </p:sp>
      <p:grpSp>
        <p:nvGrpSpPr>
          <p:cNvPr id="9" name="グループ化 14"/>
          <p:cNvGrpSpPr/>
          <p:nvPr/>
        </p:nvGrpSpPr>
        <p:grpSpPr>
          <a:xfrm>
            <a:off x="214282" y="2714619"/>
            <a:ext cx="6929486" cy="2786082"/>
            <a:chOff x="214282" y="3448166"/>
            <a:chExt cx="2714644" cy="1766784"/>
          </a:xfrm>
        </p:grpSpPr>
        <p:sp>
          <p:nvSpPr>
            <p:cNvPr id="8" name="円/楕円 7"/>
            <p:cNvSpPr/>
            <p:nvPr/>
          </p:nvSpPr>
          <p:spPr>
            <a:xfrm>
              <a:off x="214282" y="3448166"/>
              <a:ext cx="2714644" cy="17667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578100" y="3689026"/>
              <a:ext cx="2266868" cy="1118205"/>
            </a:xfrm>
            <a:prstGeom prst="rect">
              <a:avLst/>
            </a:prstGeom>
            <a:noFill/>
          </p:spPr>
          <p:txBody>
            <a:bodyPr wrap="square" rtlCol="0">
              <a:spAutoFit/>
            </a:bodyPr>
            <a:lstStyle/>
            <a:p>
              <a:r>
                <a:rPr kumimoji="1" lang="en-US" altLang="ja-JP" sz="5400" b="1" dirty="0" smtClean="0">
                  <a:solidFill>
                    <a:schemeClr val="accent2">
                      <a:lumMod val="50000"/>
                    </a:schemeClr>
                  </a:solidFill>
                </a:rPr>
                <a:t>MTT* = PTT*</a:t>
              </a:r>
              <a:br>
                <a:rPr kumimoji="1" lang="en-US" altLang="ja-JP" sz="5400" b="1" dirty="0" smtClean="0">
                  <a:solidFill>
                    <a:schemeClr val="accent2">
                      <a:lumMod val="50000"/>
                    </a:schemeClr>
                  </a:solidFill>
                </a:rPr>
              </a:br>
              <a:r>
                <a:rPr kumimoji="1" lang="en-US" altLang="ja-JP" sz="5400" b="1" dirty="0" smtClean="0">
                  <a:solidFill>
                    <a:schemeClr val="accent2">
                      <a:lumMod val="50000"/>
                    </a:schemeClr>
                  </a:solidFill>
                </a:rPr>
                <a:t> = ATT* = TBY* = …</a:t>
              </a:r>
              <a:endParaRPr kumimoji="1" lang="ja-JP" altLang="en-US" sz="5400" b="1" dirty="0">
                <a:solidFill>
                  <a:schemeClr val="accent2">
                    <a:lumMod val="50000"/>
                  </a:schemeClr>
                </a:solidFill>
              </a:endParaRPr>
            </a:p>
          </p:txBody>
        </p:sp>
      </p:grpSp>
      <p:sp>
        <p:nvSpPr>
          <p:cNvPr id="30" name="タイトル 1"/>
          <p:cNvSpPr txBox="1">
            <a:spLocks/>
          </p:cNvSpPr>
          <p:nvPr/>
        </p:nvSpPr>
        <p:spPr>
          <a:xfrm>
            <a:off x="0" y="4857760"/>
            <a:ext cx="9144032" cy="1143008"/>
          </a:xfrm>
          <a:prstGeom prst="rect">
            <a:avLst/>
          </a:prstGeom>
          <a:solidFill>
            <a:srgbClr val="FFFFFF">
              <a:alpha val="80000"/>
            </a:srgbClr>
          </a:solidFill>
        </p:spPr>
        <p:txBody>
          <a:bodyPr vert="horz" lIns="91440" tIns="45720" rIns="91440" bIns="45720" rtlCol="0" anchor="ctr">
            <a:normAutofit fontScale="52500" lnSpcReduction="20000"/>
          </a:bodyPr>
          <a:lstStyle/>
          <a:p>
            <a:pPr lvl="0" algn="r">
              <a:spcBef>
                <a:spcPct val="0"/>
              </a:spcBef>
            </a:pPr>
            <a:r>
              <a:rPr lang="ja-JP" altLang="en-US" sz="6000" dirty="0" smtClean="0">
                <a:latin typeface="Calibri" pitchFamily="34" charset="0"/>
                <a:ea typeface="HGS平成明朝体W9" pitchFamily="18" charset="-128"/>
                <a:cs typeface="+mj-cs"/>
              </a:rPr>
              <a:t>「</a:t>
            </a:r>
            <a:r>
              <a:rPr kumimoji="1" lang="en-US" altLang="ja-JP"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IRP</a:t>
            </a:r>
            <a:r>
              <a:rPr kumimoji="1" lang="ja-JP" altLang="en-US"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に入りつつ十分表現力もある</a:t>
            </a:r>
            <a:r>
              <a:rPr lang="ja-JP" altLang="en-US" sz="6000" dirty="0" smtClean="0">
                <a:latin typeface="Calibri" pitchFamily="34" charset="0"/>
                <a:ea typeface="HGS平成明朝体W9" pitchFamily="18" charset="-128"/>
              </a:rPr>
              <a:t>木変換言語</a:t>
            </a:r>
            <a:r>
              <a:rPr kumimoji="1" lang="ja-JP" altLang="en-US"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a:t>
            </a:r>
            <a:endParaRPr kumimoji="1" lang="en-US" altLang="ja-JP"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endParaRPr>
          </a:p>
          <a:p>
            <a:pPr marL="0" marR="0" lvl="0" indent="0" algn="r" defTabSz="914400" rtl="0" eaLnBrk="1" fontAlgn="auto" latinLnBrk="0" hangingPunct="1">
              <a:lnSpc>
                <a:spcPct val="100000"/>
              </a:lnSpc>
              <a:spcBef>
                <a:spcPct val="0"/>
              </a:spcBef>
              <a:spcAft>
                <a:spcPts val="0"/>
              </a:spcAft>
              <a:buClrTx/>
              <a:buSzTx/>
              <a:buFontTx/>
              <a:buNone/>
              <a:tabLst/>
              <a:defRPr/>
            </a:pPr>
            <a:r>
              <a:rPr lang="ja-JP" altLang="en-US" sz="6000" dirty="0" smtClean="0">
                <a:latin typeface="Calibri" pitchFamily="34" charset="0"/>
                <a:ea typeface="HGS平成明朝体W9" pitchFamily="18" charset="-128"/>
                <a:cs typeface="+mj-cs"/>
              </a:rPr>
              <a:t>の既存の提案は、すべて表現力が一致する！</a:t>
            </a:r>
            <a:endParaRPr kumimoji="1" lang="ja-JP" altLang="en-US" sz="6000" b="0"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sz="5400" b="1" dirty="0" smtClean="0"/>
              <a:t>Q: </a:t>
            </a:r>
            <a:r>
              <a:rPr lang="ja-JP" altLang="en-US" sz="4400" b="1" dirty="0" smtClean="0"/>
              <a:t> </a:t>
            </a:r>
            <a:r>
              <a:rPr kumimoji="1" lang="ja-JP" altLang="en-US" sz="4400" b="1" dirty="0" smtClean="0"/>
              <a:t>実は</a:t>
            </a:r>
            <a:r>
              <a:rPr kumimoji="1" lang="en-US" altLang="ja-JP" sz="4400" b="1" dirty="0" smtClean="0"/>
              <a:t>IRP</a:t>
            </a:r>
            <a:r>
              <a:rPr kumimoji="1" lang="ja-JP" altLang="en-US" sz="4400" b="1" dirty="0" smtClean="0"/>
              <a:t>も一致するのでは</a:t>
            </a:r>
            <a:r>
              <a:rPr kumimoji="1" lang="en-US" altLang="ja-JP" sz="4400" b="1" dirty="0" smtClean="0"/>
              <a:t>…</a:t>
            </a:r>
            <a:r>
              <a:rPr kumimoji="1" lang="ja-JP" altLang="en-US" sz="4400" b="1" dirty="0" smtClean="0"/>
              <a:t>？</a:t>
            </a:r>
            <a:endParaRPr kumimoji="1" lang="ja-JP" altLang="en-US" sz="5400" b="1" dirty="0"/>
          </a:p>
        </p:txBody>
      </p:sp>
      <p:sp>
        <p:nvSpPr>
          <p:cNvPr id="6" name="円/楕円 5"/>
          <p:cNvSpPr/>
          <p:nvPr/>
        </p:nvSpPr>
        <p:spPr>
          <a:xfrm>
            <a:off x="0" y="2143116"/>
            <a:ext cx="7643834" cy="335758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pSp>
        <p:nvGrpSpPr>
          <p:cNvPr id="9" name="グループ化 14"/>
          <p:cNvGrpSpPr/>
          <p:nvPr/>
        </p:nvGrpSpPr>
        <p:grpSpPr>
          <a:xfrm>
            <a:off x="214282" y="2428868"/>
            <a:ext cx="7358114" cy="3071833"/>
            <a:chOff x="214282" y="3266958"/>
            <a:chExt cx="2882560" cy="1947992"/>
          </a:xfrm>
        </p:grpSpPr>
        <p:sp>
          <p:nvSpPr>
            <p:cNvPr id="8" name="円/楕円 7"/>
            <p:cNvSpPr/>
            <p:nvPr/>
          </p:nvSpPr>
          <p:spPr>
            <a:xfrm>
              <a:off x="214282" y="3266958"/>
              <a:ext cx="2882560" cy="1947992"/>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578100" y="3689026"/>
              <a:ext cx="2266868" cy="1118205"/>
            </a:xfrm>
            <a:prstGeom prst="rect">
              <a:avLst/>
            </a:prstGeom>
            <a:noFill/>
          </p:spPr>
          <p:txBody>
            <a:bodyPr wrap="square" rtlCol="0">
              <a:spAutoFit/>
            </a:bodyPr>
            <a:lstStyle/>
            <a:p>
              <a:r>
                <a:rPr kumimoji="1" lang="en-US" altLang="ja-JP" sz="5400" b="1" dirty="0" smtClean="0">
                  <a:solidFill>
                    <a:schemeClr val="accent2">
                      <a:lumMod val="50000"/>
                    </a:schemeClr>
                  </a:solidFill>
                </a:rPr>
                <a:t>MTT* = PTT*</a:t>
              </a:r>
              <a:br>
                <a:rPr kumimoji="1" lang="en-US" altLang="ja-JP" sz="5400" b="1" dirty="0" smtClean="0">
                  <a:solidFill>
                    <a:schemeClr val="accent2">
                      <a:lumMod val="50000"/>
                    </a:schemeClr>
                  </a:solidFill>
                </a:rPr>
              </a:br>
              <a:r>
                <a:rPr kumimoji="1" lang="en-US" altLang="ja-JP" sz="5400" b="1" dirty="0" smtClean="0">
                  <a:solidFill>
                    <a:schemeClr val="accent2">
                      <a:lumMod val="50000"/>
                    </a:schemeClr>
                  </a:solidFill>
                </a:rPr>
                <a:t> = ATT* = TBY* = …</a:t>
              </a:r>
              <a:endParaRPr kumimoji="1" lang="ja-JP" altLang="en-US" sz="5400" b="1" dirty="0">
                <a:solidFill>
                  <a:schemeClr val="accent2">
                    <a:lumMod val="50000"/>
                  </a:schemeClr>
                </a:solidFill>
              </a:endParaRPr>
            </a:p>
          </p:txBody>
        </p:sp>
      </p:grpSp>
      <p:sp>
        <p:nvSpPr>
          <p:cNvPr id="7" name="テキスト ボックス 6"/>
          <p:cNvSpPr txBox="1"/>
          <p:nvPr/>
        </p:nvSpPr>
        <p:spPr>
          <a:xfrm>
            <a:off x="5072066" y="2178128"/>
            <a:ext cx="4071934" cy="2215991"/>
          </a:xfrm>
          <a:prstGeom prst="rect">
            <a:avLst/>
          </a:prstGeom>
          <a:noFill/>
        </p:spPr>
        <p:txBody>
          <a:bodyPr wrap="square" rtlCol="0">
            <a:spAutoFit/>
          </a:bodyPr>
          <a:lstStyle/>
          <a:p>
            <a:r>
              <a:rPr kumimoji="1" lang="en-US" altLang="ja-JP" sz="13800" b="1" dirty="0" smtClean="0">
                <a:solidFill>
                  <a:schemeClr val="accent3">
                    <a:lumMod val="50000"/>
                  </a:schemeClr>
                </a:solidFill>
              </a:rPr>
              <a:t>=IRP</a:t>
            </a:r>
            <a:r>
              <a:rPr kumimoji="1" lang="en-US" altLang="ja-JP" sz="8800" b="1" dirty="0" smtClean="0">
                <a:solidFill>
                  <a:schemeClr val="accent3">
                    <a:lumMod val="50000"/>
                  </a:schemeClr>
                </a:solidFill>
              </a:rPr>
              <a:t>?</a:t>
            </a:r>
            <a:endParaRPr kumimoji="1" lang="ja-JP" altLang="en-US" sz="13800" b="1" dirty="0">
              <a:solidFill>
                <a:schemeClr val="accent3">
                  <a:lumMod val="50000"/>
                </a:schemeClr>
              </a:solidFill>
            </a:endParaRPr>
          </a:p>
        </p:txBody>
      </p:sp>
      <p:sp>
        <p:nvSpPr>
          <p:cNvPr id="13" name="タイトル 1"/>
          <p:cNvSpPr txBox="1">
            <a:spLocks/>
          </p:cNvSpPr>
          <p:nvPr/>
        </p:nvSpPr>
        <p:spPr>
          <a:xfrm>
            <a:off x="965200" y="1142984"/>
            <a:ext cx="8229600" cy="971572"/>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1" lang="en-US" altLang="ja-JP" sz="5400" b="1"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The Answer is </a:t>
            </a:r>
            <a:r>
              <a:rPr kumimoji="1" lang="en-US" altLang="ja-JP" sz="5400" b="1" i="0" u="none" strike="noStrike" kern="1200" cap="none" spc="0" normalizeH="0" baseline="0" noProof="0" dirty="0" smtClean="0">
                <a:ln>
                  <a:noFill/>
                </a:ln>
                <a:solidFill>
                  <a:srgbClr val="FF0000"/>
                </a:solidFill>
                <a:effectLst/>
                <a:uLnTx/>
                <a:uFillTx/>
                <a:latin typeface="Calibri" pitchFamily="34" charset="0"/>
                <a:ea typeface="HGS平成明朝体W9" pitchFamily="18" charset="-128"/>
                <a:cs typeface="+mj-cs"/>
              </a:rPr>
              <a:t>No</a:t>
            </a:r>
            <a:r>
              <a:rPr kumimoji="1" lang="en-US" altLang="ja-JP" sz="5400" b="1"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a:t>
            </a:r>
            <a:endParaRPr kumimoji="1" lang="ja-JP" altLang="en-US" sz="5400" b="1"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
        <p:nvSpPr>
          <p:cNvPr id="15" name="星 5 14"/>
          <p:cNvSpPr/>
          <p:nvPr/>
        </p:nvSpPr>
        <p:spPr>
          <a:xfrm>
            <a:off x="3000364" y="1928802"/>
            <a:ext cx="571504" cy="571504"/>
          </a:xfrm>
          <a:prstGeom prst="star5">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dissolve">
                                      <p:cBhvr>
                                        <p:cTn id="10" dur="500"/>
                                        <p:tgtEl>
                                          <p:spTgt spid="15"/>
                                        </p:tgtEl>
                                      </p:cBhvr>
                                    </p:animEffect>
                                  </p:childTnLst>
                                </p:cTn>
                              </p:par>
                            </p:childTnLst>
                          </p:cTn>
                        </p:par>
                        <p:par>
                          <p:cTn id="11" fill="hold">
                            <p:stCondLst>
                              <p:cond delay="500"/>
                            </p:stCondLst>
                            <p:childTnLst>
                              <p:par>
                                <p:cTn id="12" presetID="35" presetClass="emph" presetSubtype="0" repeatCount="indefinite" fill="hold" grpId="1" nodeType="afterEffect">
                                  <p:stCondLst>
                                    <p:cond delay="0"/>
                                  </p:stCondLst>
                                  <p:childTnLst>
                                    <p:anim calcmode="discrete" valueType="str">
                                      <p:cBhvr>
                                        <p:cTn id="13" dur="500" fill="hold"/>
                                        <p:tgtEl>
                                          <p:spTgt spid="1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1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 </a:t>
            </a:r>
            <a:r>
              <a:rPr kumimoji="1" lang="en-US" altLang="ja-JP" dirty="0" smtClean="0"/>
              <a:t>(1)</a:t>
            </a:r>
            <a:endParaRPr kumimoji="1" lang="ja-JP" altLang="en-US" dirty="0"/>
          </a:p>
        </p:txBody>
      </p:sp>
      <p:sp>
        <p:nvSpPr>
          <p:cNvPr id="3" name="コンテンツ プレースホルダ 2"/>
          <p:cNvSpPr>
            <a:spLocks noGrp="1"/>
          </p:cNvSpPr>
          <p:nvPr>
            <p:ph idx="1"/>
          </p:nvPr>
        </p:nvSpPr>
        <p:spPr>
          <a:xfrm>
            <a:off x="214282" y="1600200"/>
            <a:ext cx="8786874" cy="4900634"/>
          </a:xfrm>
        </p:spPr>
        <p:txBody>
          <a:bodyPr>
            <a:normAutofit fontScale="92500"/>
          </a:bodyPr>
          <a:lstStyle/>
          <a:p>
            <a:pPr>
              <a:buNone/>
            </a:pPr>
            <a:r>
              <a:rPr lang="ja-JP" altLang="en-US" sz="3600" dirty="0" smtClean="0"/>
              <a:t>文字列を超指数的に長くする関数</a:t>
            </a:r>
            <a:endParaRPr lang="en-US" altLang="ja-JP" sz="4200" dirty="0" smtClean="0"/>
          </a:p>
          <a:p>
            <a:endParaRPr lang="en-US" altLang="ja-JP" sz="4200" dirty="0" smtClean="0"/>
          </a:p>
          <a:p>
            <a:pPr algn="ctr">
              <a:buNone/>
            </a:pPr>
            <a:r>
              <a:rPr lang="en-US" altLang="ja-JP" sz="6500" b="1" dirty="0" smtClean="0"/>
              <a:t>tower( “a..a” ) = “</a:t>
            </a:r>
            <a:r>
              <a:rPr lang="en-US" altLang="ja-JP" sz="6500" b="1" dirty="0" err="1" smtClean="0"/>
              <a:t>aa</a:t>
            </a:r>
            <a:r>
              <a:rPr lang="en-US" altLang="ja-JP" sz="6500" b="1" dirty="0" smtClean="0"/>
              <a:t>…</a:t>
            </a:r>
            <a:r>
              <a:rPr lang="en-US" altLang="ja-JP" sz="6500" b="1" dirty="0" err="1" smtClean="0"/>
              <a:t>aa</a:t>
            </a:r>
            <a:r>
              <a:rPr lang="en-US" altLang="ja-JP" sz="6500" b="1" dirty="0" smtClean="0"/>
              <a:t>”</a:t>
            </a:r>
            <a:endParaRPr lang="en-US" altLang="ja-JP" sz="4800" b="1" dirty="0" smtClean="0"/>
          </a:p>
          <a:p>
            <a:pPr lvl="1" algn="r">
              <a:buNone/>
            </a:pPr>
            <a:r>
              <a:rPr lang="en-US" altLang="ja-JP" sz="3500" dirty="0" smtClean="0">
                <a:solidFill>
                  <a:srgbClr val="0070C0"/>
                </a:solidFill>
              </a:rPr>
              <a:t>where  2^^0 = 1,   2^^(n+1) = 2</a:t>
            </a:r>
            <a:r>
              <a:rPr lang="en-US" altLang="ja-JP" sz="3500" baseline="30000" dirty="0" smtClean="0">
                <a:solidFill>
                  <a:srgbClr val="0070C0"/>
                </a:solidFill>
              </a:rPr>
              <a:t>2^^n</a:t>
            </a:r>
          </a:p>
          <a:p>
            <a:pPr lvl="1" algn="r">
              <a:buNone/>
            </a:pPr>
            <a:endParaRPr lang="en-US" altLang="ja-JP" sz="1900" baseline="30000" dirty="0" smtClean="0"/>
          </a:p>
          <a:p>
            <a:pPr>
              <a:buNone/>
            </a:pPr>
            <a:r>
              <a:rPr kumimoji="1" lang="ja-JP" altLang="en-US" sz="3600" dirty="0" smtClean="0"/>
              <a:t>は  </a:t>
            </a:r>
            <a:r>
              <a:rPr kumimoji="1" lang="en-US" altLang="ja-JP" sz="3600" dirty="0" smtClean="0">
                <a:solidFill>
                  <a:srgbClr val="FF0000"/>
                </a:solidFill>
              </a:rPr>
              <a:t>MTT* </a:t>
            </a:r>
            <a:r>
              <a:rPr kumimoji="1" lang="ja-JP" altLang="en-US" sz="3600" dirty="0" smtClean="0">
                <a:solidFill>
                  <a:srgbClr val="FF0000"/>
                </a:solidFill>
              </a:rPr>
              <a:t>で表現できない</a:t>
            </a:r>
            <a:r>
              <a:rPr kumimoji="1" lang="ja-JP" altLang="en-US" sz="3600" dirty="0" smtClean="0"/>
              <a:t>   </a:t>
            </a:r>
            <a:r>
              <a:rPr lang="en-US" altLang="ja-JP" sz="3600" dirty="0" smtClean="0"/>
              <a:t>[EngVog85]</a:t>
            </a:r>
            <a:endParaRPr lang="en-US" altLang="ja-JP" dirty="0" smtClean="0"/>
          </a:p>
          <a:p>
            <a:pPr>
              <a:buNone/>
            </a:pPr>
            <a:r>
              <a:rPr lang="ja-JP" altLang="en-US" sz="2800" dirty="0" smtClean="0"/>
              <a:t>∵ 「</a:t>
            </a:r>
            <a:r>
              <a:rPr lang="en-US" altLang="ja-JP" sz="2800" dirty="0" smtClean="0"/>
              <a:t>MTT*</a:t>
            </a:r>
            <a:r>
              <a:rPr lang="ja-JP" altLang="en-US" sz="2800" dirty="0" smtClean="0"/>
              <a:t>≒構造再帰と関数合成のみで書ける木変換」</a:t>
            </a:r>
            <a:r>
              <a:rPr lang="en-US" altLang="ja-JP" sz="2800" dirty="0" smtClean="0"/>
              <a:t/>
            </a:r>
            <a:br>
              <a:rPr lang="en-US" altLang="ja-JP" sz="2800" dirty="0" smtClean="0"/>
            </a:br>
            <a:r>
              <a:rPr lang="ja-JP" altLang="en-US" sz="2800" dirty="0" smtClean="0"/>
              <a:t>では指数的増加しか書けない</a:t>
            </a:r>
            <a:endParaRPr kumimoji="1" lang="ja-JP" altLang="en-US" dirty="0"/>
          </a:p>
        </p:txBody>
      </p:sp>
      <p:sp>
        <p:nvSpPr>
          <p:cNvPr id="4" name="右中かっこ 3"/>
          <p:cNvSpPr/>
          <p:nvPr/>
        </p:nvSpPr>
        <p:spPr>
          <a:xfrm rot="16200000">
            <a:off x="7072330" y="2000242"/>
            <a:ext cx="357192" cy="2071700"/>
          </a:xfrm>
          <a:prstGeom prst="rightBrace">
            <a:avLst>
              <a:gd name="adj1" fmla="val 28835"/>
              <a:gd name="adj2" fmla="val 50000"/>
            </a:avLst>
          </a:prstGeom>
          <a:ln w="3810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6643702" y="2214554"/>
            <a:ext cx="1785950" cy="707886"/>
          </a:xfrm>
          <a:prstGeom prst="rect">
            <a:avLst/>
          </a:prstGeom>
          <a:noFill/>
        </p:spPr>
        <p:txBody>
          <a:bodyPr wrap="square" rtlCol="0">
            <a:spAutoFit/>
          </a:bodyPr>
          <a:lstStyle/>
          <a:p>
            <a:r>
              <a:rPr lang="en-US" altLang="ja-JP" sz="4000" b="1" dirty="0" smtClean="0"/>
              <a:t>2^^n</a:t>
            </a:r>
            <a:endParaRPr kumimoji="1" lang="ja-JP" altLang="en-US" sz="4000" dirty="0"/>
          </a:p>
        </p:txBody>
      </p:sp>
      <p:sp>
        <p:nvSpPr>
          <p:cNvPr id="6" name="右中かっこ 5"/>
          <p:cNvSpPr/>
          <p:nvPr/>
        </p:nvSpPr>
        <p:spPr>
          <a:xfrm rot="16200000">
            <a:off x="3679026" y="2536025"/>
            <a:ext cx="285751" cy="1071568"/>
          </a:xfrm>
          <a:prstGeom prst="rightBrace">
            <a:avLst>
              <a:gd name="adj1" fmla="val 28835"/>
              <a:gd name="adj2" fmla="val 50000"/>
            </a:avLst>
          </a:prstGeom>
          <a:ln w="3810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3571868" y="2214554"/>
            <a:ext cx="571504" cy="707886"/>
          </a:xfrm>
          <a:prstGeom prst="rect">
            <a:avLst/>
          </a:prstGeom>
          <a:noFill/>
        </p:spPr>
        <p:txBody>
          <a:bodyPr wrap="square" rtlCol="0">
            <a:spAutoFit/>
          </a:bodyPr>
          <a:lstStyle/>
          <a:p>
            <a:r>
              <a:rPr lang="en-US" altLang="ja-JP" sz="4000" b="1" dirty="0" smtClean="0"/>
              <a:t>n</a:t>
            </a:r>
            <a:endParaRPr kumimoji="1" lang="ja-JP" alt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 </a:t>
            </a:r>
            <a:r>
              <a:rPr kumimoji="1" lang="en-US" altLang="ja-JP" dirty="0" smtClean="0"/>
              <a:t>(2.1)</a:t>
            </a:r>
            <a:endParaRPr kumimoji="1" lang="ja-JP" altLang="en-US" dirty="0"/>
          </a:p>
        </p:txBody>
      </p:sp>
      <p:sp>
        <p:nvSpPr>
          <p:cNvPr id="3" name="コンテンツ プレースホルダ 2"/>
          <p:cNvSpPr>
            <a:spLocks noGrp="1"/>
          </p:cNvSpPr>
          <p:nvPr>
            <p:ph idx="1"/>
          </p:nvPr>
        </p:nvSpPr>
        <p:spPr>
          <a:xfrm>
            <a:off x="142844" y="1357298"/>
            <a:ext cx="9001156" cy="5257800"/>
          </a:xfrm>
        </p:spPr>
        <p:txBody>
          <a:bodyPr>
            <a:normAutofit/>
          </a:bodyPr>
          <a:lstStyle/>
          <a:p>
            <a:pPr>
              <a:buNone/>
            </a:pPr>
            <a:r>
              <a:rPr kumimoji="1" lang="en-US" altLang="ja-JP" sz="4400" dirty="0" smtClean="0">
                <a:solidFill>
                  <a:srgbClr val="FF0000"/>
                </a:solidFill>
              </a:rPr>
              <a:t>tower </a:t>
            </a:r>
            <a:r>
              <a:rPr kumimoji="1" lang="ja-JP" altLang="en-US" sz="4400" dirty="0" smtClean="0">
                <a:solidFill>
                  <a:srgbClr val="FF0000"/>
                </a:solidFill>
              </a:rPr>
              <a:t>関数は </a:t>
            </a:r>
            <a:r>
              <a:rPr kumimoji="1" lang="en-US" altLang="ja-JP" sz="4400" dirty="0" smtClean="0">
                <a:solidFill>
                  <a:srgbClr val="FF0000"/>
                </a:solidFill>
              </a:rPr>
              <a:t>IRP </a:t>
            </a:r>
            <a:r>
              <a:rPr kumimoji="1" lang="ja-JP" altLang="en-US" sz="4400" dirty="0" smtClean="0">
                <a:solidFill>
                  <a:srgbClr val="FF0000"/>
                </a:solidFill>
              </a:rPr>
              <a:t>である</a:t>
            </a:r>
            <a:endParaRPr kumimoji="1" lang="en-US" altLang="ja-JP" dirty="0" smtClean="0">
              <a:solidFill>
                <a:srgbClr val="FF0000"/>
              </a:solidFill>
            </a:endParaRPr>
          </a:p>
          <a:p>
            <a:pPr>
              <a:buNone/>
            </a:pPr>
            <a:r>
              <a:rPr kumimoji="1" lang="en-US" altLang="ja-JP" dirty="0" smtClean="0"/>
              <a:t>	</a:t>
            </a:r>
            <a:r>
              <a:rPr kumimoji="1" lang="ja-JP" altLang="en-US" dirty="0" smtClean="0"/>
              <a:t>つまり   </a:t>
            </a:r>
            <a:r>
              <a:rPr kumimoji="1" lang="ja-JP" altLang="en-US" dirty="0" smtClean="0">
                <a:solidFill>
                  <a:srgbClr val="FF0000"/>
                </a:solidFill>
              </a:rPr>
              <a:t>∀</a:t>
            </a:r>
            <a:r>
              <a:rPr lang="en-US" altLang="ja-JP" dirty="0" smtClean="0">
                <a:solidFill>
                  <a:srgbClr val="FF0000"/>
                </a:solidFill>
              </a:rPr>
              <a:t>L:</a:t>
            </a:r>
            <a:r>
              <a:rPr lang="ja-JP" altLang="en-US" dirty="0" smtClean="0">
                <a:solidFill>
                  <a:srgbClr val="FF0000"/>
                </a:solidFill>
              </a:rPr>
              <a:t>正規</a:t>
            </a:r>
            <a:r>
              <a:rPr lang="en-US" altLang="ja-JP" dirty="0" smtClean="0">
                <a:solidFill>
                  <a:srgbClr val="FF0000"/>
                </a:solidFill>
              </a:rPr>
              <a:t>. </a:t>
            </a:r>
            <a:r>
              <a:rPr lang="ja-JP" altLang="en-US" dirty="0" smtClean="0">
                <a:solidFill>
                  <a:srgbClr val="FF0000"/>
                </a:solidFill>
              </a:rPr>
              <a:t> </a:t>
            </a:r>
            <a:r>
              <a:rPr lang="en-US" altLang="ja-JP" dirty="0" smtClean="0">
                <a:solidFill>
                  <a:srgbClr val="FF0000"/>
                </a:solidFill>
              </a:rPr>
              <a:t>{x |tower(x)</a:t>
            </a:r>
            <a:r>
              <a:rPr lang="ja-JP" altLang="en-US" dirty="0" smtClean="0">
                <a:solidFill>
                  <a:srgbClr val="FF0000"/>
                </a:solidFill>
              </a:rPr>
              <a:t>∈</a:t>
            </a:r>
            <a:r>
              <a:rPr lang="en-US" altLang="ja-JP" dirty="0" smtClean="0">
                <a:solidFill>
                  <a:srgbClr val="FF0000"/>
                </a:solidFill>
              </a:rPr>
              <a:t>L}  </a:t>
            </a:r>
            <a:r>
              <a:rPr lang="ja-JP" altLang="en-US" dirty="0" smtClean="0">
                <a:solidFill>
                  <a:srgbClr val="FF0000"/>
                </a:solidFill>
              </a:rPr>
              <a:t>も正規</a:t>
            </a:r>
            <a:endParaRPr lang="en-US" altLang="ja-JP" dirty="0" smtClean="0">
              <a:solidFill>
                <a:srgbClr val="FF0000"/>
              </a:solidFill>
            </a:endParaRPr>
          </a:p>
          <a:p>
            <a:pPr>
              <a:buNone/>
            </a:pPr>
            <a:r>
              <a:rPr lang="en-US" altLang="ja-JP" sz="1200" dirty="0" smtClean="0">
                <a:solidFill>
                  <a:srgbClr val="FF0000"/>
                </a:solidFill>
              </a:rPr>
              <a:t>	</a:t>
            </a:r>
            <a:endParaRPr lang="en-US" altLang="ja-JP" sz="1200" dirty="0" smtClean="0"/>
          </a:p>
          <a:p>
            <a:pPr>
              <a:buNone/>
            </a:pPr>
            <a:r>
              <a:rPr lang="ja-JP" altLang="en-US" dirty="0" smtClean="0"/>
              <a:t>∀</a:t>
            </a:r>
            <a:r>
              <a:rPr lang="en-US" altLang="ja-JP" dirty="0" smtClean="0"/>
              <a:t>L: </a:t>
            </a:r>
            <a:r>
              <a:rPr lang="ja-JP" altLang="en-US" dirty="0" smtClean="0"/>
              <a:t>正規</a:t>
            </a: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r>
              <a:rPr lang="en-US" altLang="ja-JP" sz="1600" dirty="0" smtClean="0"/>
              <a:t/>
            </a:r>
            <a:br>
              <a:rPr lang="en-US" altLang="ja-JP" sz="1600" dirty="0" smtClean="0"/>
            </a:br>
            <a:r>
              <a:rPr lang="ja-JP" altLang="en-US" dirty="0" smtClean="0"/>
              <a:t>出力文字は</a:t>
            </a:r>
            <a:r>
              <a:rPr lang="en-US" altLang="ja-JP" dirty="0" smtClean="0"/>
              <a:t>a</a:t>
            </a:r>
            <a:r>
              <a:rPr lang="ja-JP" altLang="en-US" dirty="0" smtClean="0"/>
              <a:t>しかないので</a:t>
            </a:r>
            <a:r>
              <a:rPr lang="en-US" altLang="ja-JP" dirty="0" smtClean="0"/>
              <a:t/>
            </a:r>
            <a:br>
              <a:rPr lang="en-US" altLang="ja-JP" dirty="0" smtClean="0"/>
            </a:br>
            <a:r>
              <a:rPr lang="en-US" altLang="ja-JP" sz="3600" b="1" dirty="0" smtClean="0">
                <a:solidFill>
                  <a:srgbClr val="00B050"/>
                </a:solidFill>
              </a:rPr>
              <a:t>L  = { a</a:t>
            </a:r>
            <a:r>
              <a:rPr lang="en-US" altLang="ja-JP" sz="3600" b="1" baseline="30000" dirty="0" smtClean="0">
                <a:solidFill>
                  <a:srgbClr val="00B050"/>
                </a:solidFill>
              </a:rPr>
              <a:t>n</a:t>
            </a:r>
            <a:r>
              <a:rPr lang="en-US" altLang="ja-JP" sz="3600" b="1" dirty="0" smtClean="0">
                <a:solidFill>
                  <a:srgbClr val="00B050"/>
                </a:solidFill>
              </a:rPr>
              <a:t>  |  n</a:t>
            </a:r>
            <a:r>
              <a:rPr lang="ja-JP" altLang="en-US" sz="3600" b="1" dirty="0" smtClean="0">
                <a:solidFill>
                  <a:srgbClr val="00B050"/>
                </a:solidFill>
              </a:rPr>
              <a:t>≡</a:t>
            </a:r>
            <a:r>
              <a:rPr lang="en-US" altLang="ja-JP" sz="3600" b="1" dirty="0" smtClean="0">
                <a:solidFill>
                  <a:srgbClr val="00B050"/>
                </a:solidFill>
              </a:rPr>
              <a:t>r</a:t>
            </a:r>
            <a:r>
              <a:rPr lang="en-US" altLang="ja-JP" sz="3600" b="1" baseline="-25000" dirty="0" smtClean="0">
                <a:solidFill>
                  <a:srgbClr val="00B050"/>
                </a:solidFill>
              </a:rPr>
              <a:t>1</a:t>
            </a:r>
            <a:r>
              <a:rPr lang="en-US" altLang="ja-JP" sz="3600" b="1" dirty="0" smtClean="0">
                <a:solidFill>
                  <a:srgbClr val="00B050"/>
                </a:solidFill>
              </a:rPr>
              <a:t> or … or n</a:t>
            </a:r>
            <a:r>
              <a:rPr lang="ja-JP" altLang="en-US" sz="3600" b="1" dirty="0" smtClean="0">
                <a:solidFill>
                  <a:srgbClr val="00B050"/>
                </a:solidFill>
              </a:rPr>
              <a:t>≡</a:t>
            </a:r>
            <a:r>
              <a:rPr lang="en-US" altLang="ja-JP" sz="3600" b="1" dirty="0" err="1" smtClean="0">
                <a:solidFill>
                  <a:srgbClr val="00B050"/>
                </a:solidFill>
              </a:rPr>
              <a:t>r</a:t>
            </a:r>
            <a:r>
              <a:rPr lang="en-US" altLang="ja-JP" sz="3600" b="1" baseline="-25000" dirty="0" err="1" smtClean="0">
                <a:solidFill>
                  <a:srgbClr val="00B050"/>
                </a:solidFill>
              </a:rPr>
              <a:t>k</a:t>
            </a:r>
            <a:r>
              <a:rPr lang="en-US" altLang="ja-JP" sz="3600" b="1" dirty="0" smtClean="0">
                <a:solidFill>
                  <a:srgbClr val="00B050"/>
                </a:solidFill>
              </a:rPr>
              <a:t>  mod m }</a:t>
            </a:r>
            <a:r>
              <a:rPr lang="en-US" altLang="ja-JP" dirty="0" smtClean="0"/>
              <a:t> </a:t>
            </a:r>
            <a:r>
              <a:rPr lang="ja-JP" altLang="en-US" dirty="0" smtClean="0"/>
              <a:t>の形</a:t>
            </a:r>
            <a:endParaRPr lang="en-US" altLang="ja-JP" dirty="0" smtClean="0"/>
          </a:p>
          <a:p>
            <a:pPr algn="r">
              <a:buNone/>
            </a:pPr>
            <a:r>
              <a:rPr lang="en-US" altLang="ja-JP" sz="2400" dirty="0" smtClean="0"/>
              <a:t>(※</a:t>
            </a:r>
            <a:r>
              <a:rPr lang="ja-JP" altLang="en-US" sz="2400" dirty="0" smtClean="0"/>
              <a:t>ただし有限個の違いは除く</a:t>
            </a:r>
            <a:r>
              <a:rPr lang="en-US" altLang="ja-JP" sz="2400" dirty="0" smtClean="0"/>
              <a:t>)</a:t>
            </a:r>
            <a:endParaRPr lang="en-US" altLang="ja-JP" dirty="0" smtClean="0"/>
          </a:p>
        </p:txBody>
      </p:sp>
      <p:grpSp>
        <p:nvGrpSpPr>
          <p:cNvPr id="54" name="グループ化 53"/>
          <p:cNvGrpSpPr/>
          <p:nvPr/>
        </p:nvGrpSpPr>
        <p:grpSpPr>
          <a:xfrm>
            <a:off x="399992" y="2426539"/>
            <a:ext cx="8143932" cy="2519250"/>
            <a:chOff x="714348" y="2669441"/>
            <a:chExt cx="8143932" cy="2519250"/>
          </a:xfrm>
        </p:grpSpPr>
        <p:sp>
          <p:nvSpPr>
            <p:cNvPr id="4" name="円/楕円 3"/>
            <p:cNvSpPr/>
            <p:nvPr/>
          </p:nvSpPr>
          <p:spPr>
            <a:xfrm>
              <a:off x="1357290" y="4000504"/>
              <a:ext cx="571504" cy="57150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楕円 4"/>
            <p:cNvSpPr/>
            <p:nvPr/>
          </p:nvSpPr>
          <p:spPr>
            <a:xfrm>
              <a:off x="2571736" y="4000504"/>
              <a:ext cx="571504" cy="57150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3857620" y="4000504"/>
              <a:ext cx="571504" cy="57150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5072066" y="4000504"/>
              <a:ext cx="571504" cy="57150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6000760" y="3214686"/>
              <a:ext cx="571504" cy="571504"/>
            </a:xfrm>
            <a:prstGeom prst="ellipse">
              <a:avLst/>
            </a:prstGeom>
            <a:solidFill>
              <a:schemeClr val="tx2">
                <a:lumMod val="20000"/>
                <a:lumOff val="80000"/>
              </a:schemeClr>
            </a:solidFill>
            <a:ln w="1270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286644" y="3214686"/>
              <a:ext cx="571504" cy="57150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8286776" y="3929066"/>
              <a:ext cx="571504" cy="571504"/>
            </a:xfrm>
            <a:prstGeom prst="ellipse">
              <a:avLst/>
            </a:prstGeom>
            <a:solidFill>
              <a:schemeClr val="tx2">
                <a:lumMod val="20000"/>
                <a:lumOff val="80000"/>
              </a:schemeClr>
            </a:solidFill>
            <a:ln w="1270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7286644" y="4572008"/>
              <a:ext cx="571504" cy="571504"/>
            </a:xfrm>
            <a:prstGeom prst="ellipse">
              <a:avLst/>
            </a:prstGeom>
            <a:solidFill>
              <a:schemeClr val="tx2">
                <a:lumMod val="20000"/>
                <a:lumOff val="80000"/>
              </a:schemeClr>
            </a:solidFill>
            <a:ln w="12700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6072198" y="4572008"/>
              <a:ext cx="571504" cy="57150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4" idx="6"/>
              <a:endCxn id="5" idx="2"/>
            </p:cNvCxnSpPr>
            <p:nvPr/>
          </p:nvCxnSpPr>
          <p:spPr>
            <a:xfrm>
              <a:off x="1928794" y="4286256"/>
              <a:ext cx="642942" cy="158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5" idx="6"/>
              <a:endCxn id="6" idx="2"/>
            </p:cNvCxnSpPr>
            <p:nvPr/>
          </p:nvCxnSpPr>
          <p:spPr>
            <a:xfrm>
              <a:off x="3143240" y="4286256"/>
              <a:ext cx="714380" cy="158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6" idx="6"/>
              <a:endCxn id="7" idx="2"/>
            </p:cNvCxnSpPr>
            <p:nvPr/>
          </p:nvCxnSpPr>
          <p:spPr>
            <a:xfrm>
              <a:off x="4429124" y="4286256"/>
              <a:ext cx="642942" cy="158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endCxn id="4" idx="2"/>
            </p:cNvCxnSpPr>
            <p:nvPr/>
          </p:nvCxnSpPr>
          <p:spPr>
            <a:xfrm>
              <a:off x="714348" y="4286256"/>
              <a:ext cx="642942" cy="158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7" idx="7"/>
              <a:endCxn id="8" idx="3"/>
            </p:cNvCxnSpPr>
            <p:nvPr/>
          </p:nvCxnSpPr>
          <p:spPr>
            <a:xfrm rot="5400000" flipH="1" flipV="1">
              <a:off x="5631313" y="3631057"/>
              <a:ext cx="381704" cy="524580"/>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8" idx="6"/>
              <a:endCxn id="9" idx="2"/>
            </p:cNvCxnSpPr>
            <p:nvPr/>
          </p:nvCxnSpPr>
          <p:spPr>
            <a:xfrm>
              <a:off x="6572264" y="3500438"/>
              <a:ext cx="714380" cy="158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9" idx="5"/>
              <a:endCxn id="10" idx="1"/>
            </p:cNvCxnSpPr>
            <p:nvPr/>
          </p:nvCxnSpPr>
          <p:spPr>
            <a:xfrm rot="16200000" flipH="1">
              <a:off x="7917329" y="3559619"/>
              <a:ext cx="310266" cy="59601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857356" y="3455259"/>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36" name="テキスト ボックス 35"/>
            <p:cNvSpPr txBox="1"/>
            <p:nvPr/>
          </p:nvSpPr>
          <p:spPr>
            <a:xfrm>
              <a:off x="3071802" y="3429000"/>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37" name="テキスト ボックス 36"/>
            <p:cNvSpPr txBox="1"/>
            <p:nvPr/>
          </p:nvSpPr>
          <p:spPr>
            <a:xfrm>
              <a:off x="4357686" y="3429000"/>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38" name="テキスト ボックス 37"/>
            <p:cNvSpPr txBox="1"/>
            <p:nvPr/>
          </p:nvSpPr>
          <p:spPr>
            <a:xfrm>
              <a:off x="5214942" y="3312383"/>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39" name="テキスト ボックス 38"/>
            <p:cNvSpPr txBox="1"/>
            <p:nvPr/>
          </p:nvSpPr>
          <p:spPr>
            <a:xfrm>
              <a:off x="6500826" y="2669441"/>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40" name="テキスト ボックス 39"/>
            <p:cNvSpPr txBox="1"/>
            <p:nvPr/>
          </p:nvSpPr>
          <p:spPr>
            <a:xfrm>
              <a:off x="7929586" y="3071810"/>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41" name="テキスト ボックス 40"/>
            <p:cNvSpPr txBox="1"/>
            <p:nvPr/>
          </p:nvSpPr>
          <p:spPr>
            <a:xfrm>
              <a:off x="8072462" y="4357694"/>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cxnSp>
          <p:nvCxnSpPr>
            <p:cNvPr id="42" name="直線矢印コネクタ 41"/>
            <p:cNvCxnSpPr>
              <a:stCxn id="10" idx="3"/>
              <a:endCxn id="11" idx="7"/>
            </p:cNvCxnSpPr>
            <p:nvPr/>
          </p:nvCxnSpPr>
          <p:spPr>
            <a:xfrm rot="5400000">
              <a:off x="7953048" y="4238280"/>
              <a:ext cx="238828" cy="59601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11" idx="2"/>
              <a:endCxn id="12" idx="6"/>
            </p:cNvCxnSpPr>
            <p:nvPr/>
          </p:nvCxnSpPr>
          <p:spPr>
            <a:xfrm rot="10800000">
              <a:off x="6643702" y="4857760"/>
              <a:ext cx="642942" cy="158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12" idx="1"/>
              <a:endCxn id="7" idx="5"/>
            </p:cNvCxnSpPr>
            <p:nvPr/>
          </p:nvCxnSpPr>
          <p:spPr>
            <a:xfrm rot="16200000" flipV="1">
              <a:off x="5774189" y="4273999"/>
              <a:ext cx="167390" cy="596018"/>
            </a:xfrm>
            <a:prstGeom prst="straightConnector1">
              <a:avLst/>
            </a:prstGeom>
            <a:ln w="76200">
              <a:tailEnd type="triangle" w="lg" len="lg"/>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6858016" y="4071942"/>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sp>
          <p:nvSpPr>
            <p:cNvPr id="53" name="テキスト ボックス 52"/>
            <p:cNvSpPr txBox="1"/>
            <p:nvPr/>
          </p:nvSpPr>
          <p:spPr>
            <a:xfrm>
              <a:off x="6000760" y="3857628"/>
              <a:ext cx="571504" cy="830997"/>
            </a:xfrm>
            <a:prstGeom prst="rect">
              <a:avLst/>
            </a:prstGeom>
            <a:noFill/>
          </p:spPr>
          <p:txBody>
            <a:bodyPr wrap="square" rtlCol="0">
              <a:spAutoFit/>
            </a:bodyPr>
            <a:lstStyle/>
            <a:p>
              <a:r>
                <a:rPr kumimoji="1" lang="en-US" altLang="ja-JP" sz="4800" b="1" dirty="0" smtClean="0">
                  <a:solidFill>
                    <a:schemeClr val="tx2"/>
                  </a:solidFill>
                </a:rPr>
                <a:t>a</a:t>
              </a:r>
              <a:endParaRPr kumimoji="1" lang="ja-JP" altLang="en-US" sz="4800" b="1" dirty="0">
                <a:solidFill>
                  <a:schemeClr val="tx2"/>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dissolve">
                                      <p:cBhvr>
                                        <p:cTn id="10" dur="500"/>
                                        <p:tgtEl>
                                          <p:spTgt spid="3">
                                            <p:txEl>
                                              <p:pRg st="4" end="4"/>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dissolve">
                                      <p:cBhvr>
                                        <p:cTn id="1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 </a:t>
            </a:r>
            <a:r>
              <a:rPr kumimoji="1" lang="en-US" altLang="ja-JP" dirty="0" smtClean="0"/>
              <a:t>(2.2)</a:t>
            </a:r>
            <a:endParaRPr kumimoji="1" lang="ja-JP" altLang="en-US" dirty="0"/>
          </a:p>
        </p:txBody>
      </p:sp>
      <p:sp>
        <p:nvSpPr>
          <p:cNvPr id="3" name="コンテンツ プレースホルダ 2"/>
          <p:cNvSpPr>
            <a:spLocks noGrp="1"/>
          </p:cNvSpPr>
          <p:nvPr>
            <p:ph idx="1"/>
          </p:nvPr>
        </p:nvSpPr>
        <p:spPr>
          <a:xfrm>
            <a:off x="142844" y="1385910"/>
            <a:ext cx="8686800" cy="5257800"/>
          </a:xfrm>
        </p:spPr>
        <p:txBody>
          <a:bodyPr>
            <a:noAutofit/>
          </a:bodyPr>
          <a:lstStyle/>
          <a:p>
            <a:pPr>
              <a:buNone/>
            </a:pPr>
            <a:r>
              <a:rPr lang="en-US" altLang="ja-JP" sz="3600" b="1" dirty="0" smtClean="0">
                <a:solidFill>
                  <a:srgbClr val="00B050"/>
                </a:solidFill>
              </a:rPr>
              <a:t>L  = { a</a:t>
            </a:r>
            <a:r>
              <a:rPr lang="en-US" altLang="ja-JP" sz="3600" b="1" baseline="30000" dirty="0" smtClean="0">
                <a:solidFill>
                  <a:srgbClr val="00B050"/>
                </a:solidFill>
              </a:rPr>
              <a:t>n</a:t>
            </a:r>
            <a:r>
              <a:rPr lang="en-US" altLang="ja-JP" sz="3600" b="1" dirty="0" smtClean="0">
                <a:solidFill>
                  <a:srgbClr val="00B050"/>
                </a:solidFill>
              </a:rPr>
              <a:t>  |  n</a:t>
            </a:r>
            <a:r>
              <a:rPr lang="ja-JP" altLang="en-US" sz="3600" b="1" dirty="0" smtClean="0">
                <a:solidFill>
                  <a:srgbClr val="00B050"/>
                </a:solidFill>
              </a:rPr>
              <a:t>≡</a:t>
            </a:r>
            <a:r>
              <a:rPr lang="en-US" altLang="ja-JP" sz="3600" b="1" dirty="0" smtClean="0">
                <a:solidFill>
                  <a:srgbClr val="00B050"/>
                </a:solidFill>
              </a:rPr>
              <a:t>r</a:t>
            </a:r>
            <a:r>
              <a:rPr lang="en-US" altLang="ja-JP" sz="3600" b="1" baseline="-25000" dirty="0" smtClean="0">
                <a:solidFill>
                  <a:srgbClr val="00B050"/>
                </a:solidFill>
              </a:rPr>
              <a:t>1</a:t>
            </a:r>
            <a:r>
              <a:rPr lang="en-US" altLang="ja-JP" sz="3600" b="1" dirty="0" smtClean="0">
                <a:solidFill>
                  <a:srgbClr val="00B050"/>
                </a:solidFill>
              </a:rPr>
              <a:t> , …, </a:t>
            </a:r>
            <a:r>
              <a:rPr lang="en-US" altLang="ja-JP" sz="3600" b="1" dirty="0" err="1" smtClean="0">
                <a:solidFill>
                  <a:srgbClr val="00B050"/>
                </a:solidFill>
              </a:rPr>
              <a:t>r</a:t>
            </a:r>
            <a:r>
              <a:rPr lang="en-US" altLang="ja-JP" sz="3600" b="1" baseline="-25000" dirty="0" err="1" smtClean="0">
                <a:solidFill>
                  <a:srgbClr val="00B050"/>
                </a:solidFill>
              </a:rPr>
              <a:t>k</a:t>
            </a:r>
            <a:r>
              <a:rPr lang="en-US" altLang="ja-JP" sz="3600" b="1" dirty="0" smtClean="0">
                <a:solidFill>
                  <a:srgbClr val="00B050"/>
                </a:solidFill>
              </a:rPr>
              <a:t>  mod m }</a:t>
            </a:r>
            <a:r>
              <a:rPr lang="en-US" altLang="ja-JP" sz="3600" dirty="0" smtClean="0"/>
              <a:t> </a:t>
            </a:r>
            <a:r>
              <a:rPr lang="ja-JP" altLang="en-US" sz="3600" dirty="0" smtClean="0"/>
              <a:t>について</a:t>
            </a:r>
            <a:endParaRPr lang="en-US" altLang="ja-JP" sz="3600" dirty="0" smtClean="0"/>
          </a:p>
          <a:p>
            <a:pPr>
              <a:buNone/>
            </a:pPr>
            <a:r>
              <a:rPr lang="en-US" altLang="ja-JP" sz="3600" dirty="0" smtClean="0"/>
              <a:t>{x | tower{x}</a:t>
            </a:r>
            <a:r>
              <a:rPr lang="ja-JP" altLang="en-US" sz="3600" dirty="0" smtClean="0"/>
              <a:t>∈</a:t>
            </a:r>
            <a:r>
              <a:rPr lang="en-US" altLang="ja-JP" sz="3600" dirty="0" smtClean="0"/>
              <a:t>L} </a:t>
            </a:r>
            <a:br>
              <a:rPr lang="en-US" altLang="ja-JP" sz="3600" dirty="0" smtClean="0"/>
            </a:br>
            <a:r>
              <a:rPr lang="en-US" altLang="ja-JP" sz="3600" dirty="0" smtClean="0"/>
              <a:t>=  </a:t>
            </a:r>
            <a:r>
              <a:rPr lang="en-US" altLang="ja-JP" sz="3600" b="1" dirty="0" smtClean="0">
                <a:solidFill>
                  <a:srgbClr val="FF0000"/>
                </a:solidFill>
              </a:rPr>
              <a:t>{a</a:t>
            </a:r>
            <a:r>
              <a:rPr lang="en-US" altLang="ja-JP" sz="3600" b="1" baseline="30000" dirty="0" smtClean="0">
                <a:solidFill>
                  <a:srgbClr val="FF0000"/>
                </a:solidFill>
              </a:rPr>
              <a:t>n</a:t>
            </a:r>
            <a:r>
              <a:rPr lang="en-US" altLang="ja-JP" sz="3600" b="1" dirty="0" smtClean="0">
                <a:solidFill>
                  <a:srgbClr val="FF0000"/>
                </a:solidFill>
              </a:rPr>
              <a:t> | 2^^n </a:t>
            </a:r>
            <a:r>
              <a:rPr lang="ja-JP" altLang="en-US" sz="3600" b="1" dirty="0" smtClean="0">
                <a:solidFill>
                  <a:srgbClr val="FF0000"/>
                </a:solidFill>
              </a:rPr>
              <a:t>≡</a:t>
            </a:r>
            <a:r>
              <a:rPr lang="en-US" altLang="ja-JP" sz="3600" b="1" dirty="0" smtClean="0">
                <a:solidFill>
                  <a:srgbClr val="FF0000"/>
                </a:solidFill>
              </a:rPr>
              <a:t>r</a:t>
            </a:r>
            <a:r>
              <a:rPr lang="en-US" altLang="ja-JP" sz="3600" b="1" baseline="-25000" dirty="0" smtClean="0">
                <a:solidFill>
                  <a:srgbClr val="FF0000"/>
                </a:solidFill>
              </a:rPr>
              <a:t>1</a:t>
            </a:r>
            <a:r>
              <a:rPr lang="en-US" altLang="ja-JP" sz="3600" b="1" dirty="0" smtClean="0">
                <a:solidFill>
                  <a:srgbClr val="FF0000"/>
                </a:solidFill>
              </a:rPr>
              <a:t>, … ,</a:t>
            </a:r>
            <a:r>
              <a:rPr lang="en-US" altLang="ja-JP" sz="3600" b="1" dirty="0" err="1" smtClean="0">
                <a:solidFill>
                  <a:srgbClr val="FF0000"/>
                </a:solidFill>
              </a:rPr>
              <a:t>r</a:t>
            </a:r>
            <a:r>
              <a:rPr lang="en-US" altLang="ja-JP" sz="3600" b="1" baseline="-25000" dirty="0" err="1" smtClean="0">
                <a:solidFill>
                  <a:srgbClr val="FF0000"/>
                </a:solidFill>
              </a:rPr>
              <a:t>n</a:t>
            </a:r>
            <a:r>
              <a:rPr lang="en-US" altLang="ja-JP" sz="3600" b="1" dirty="0" smtClean="0">
                <a:solidFill>
                  <a:srgbClr val="FF0000"/>
                </a:solidFill>
              </a:rPr>
              <a:t>  mod m}</a:t>
            </a:r>
            <a:r>
              <a:rPr lang="en-US" altLang="ja-JP" sz="3600" dirty="0" smtClean="0">
                <a:solidFill>
                  <a:srgbClr val="FF0000"/>
                </a:solidFill>
              </a:rPr>
              <a:t> </a:t>
            </a:r>
            <a:r>
              <a:rPr lang="ja-JP" altLang="en-US" sz="3600" dirty="0" smtClean="0">
                <a:solidFill>
                  <a:srgbClr val="FF0000"/>
                </a:solidFill>
              </a:rPr>
              <a:t>は正規？</a:t>
            </a:r>
            <a:endParaRPr lang="en-US" altLang="ja-JP" sz="3600" dirty="0" smtClean="0">
              <a:solidFill>
                <a:srgbClr val="FF0000"/>
              </a:solidFill>
            </a:endParaRPr>
          </a:p>
          <a:p>
            <a:pPr>
              <a:buNone/>
            </a:pPr>
            <a:r>
              <a:rPr lang="en-US" altLang="ja-JP" sz="3600" dirty="0" smtClean="0"/>
              <a:t>Yes!  </a:t>
            </a:r>
            <a:r>
              <a:rPr lang="en-US" altLang="ja-JP" sz="3600" b="1" u="sng" dirty="0" smtClean="0">
                <a:solidFill>
                  <a:schemeClr val="accent6">
                    <a:lumMod val="75000"/>
                  </a:schemeClr>
                </a:solidFill>
              </a:rPr>
              <a:t>2^^n mod m</a:t>
            </a:r>
            <a:r>
              <a:rPr lang="en-US" altLang="ja-JP" sz="3600" u="sng" dirty="0" smtClean="0">
                <a:solidFill>
                  <a:schemeClr val="accent6">
                    <a:lumMod val="75000"/>
                  </a:schemeClr>
                </a:solidFill>
              </a:rPr>
              <a:t> </a:t>
            </a:r>
            <a:r>
              <a:rPr lang="ja-JP" altLang="en-US" sz="3600" u="sng" dirty="0" smtClean="0">
                <a:solidFill>
                  <a:schemeClr val="accent6">
                    <a:lumMod val="75000"/>
                  </a:schemeClr>
                </a:solidFill>
              </a:rPr>
              <a:t>は、</a:t>
            </a:r>
            <a:r>
              <a:rPr lang="en-US" altLang="ja-JP" sz="2400" u="sng" dirty="0" smtClean="0">
                <a:solidFill>
                  <a:schemeClr val="accent6">
                    <a:lumMod val="75000"/>
                  </a:schemeClr>
                </a:solidFill>
              </a:rPr>
              <a:t>(※</a:t>
            </a:r>
            <a:r>
              <a:rPr lang="ja-JP" altLang="en-US" sz="2400" u="sng" dirty="0" smtClean="0">
                <a:solidFill>
                  <a:schemeClr val="accent6">
                    <a:lumMod val="75000"/>
                  </a:schemeClr>
                </a:solidFill>
              </a:rPr>
              <a:t>有限個の</a:t>
            </a:r>
            <a:r>
              <a:rPr lang="en-US" altLang="ja-JP" sz="2400" u="sng" dirty="0" smtClean="0">
                <a:solidFill>
                  <a:schemeClr val="accent6">
                    <a:lumMod val="75000"/>
                  </a:schemeClr>
                </a:solidFill>
              </a:rPr>
              <a:t>n</a:t>
            </a:r>
            <a:r>
              <a:rPr lang="ja-JP" altLang="en-US" sz="2400" u="sng" dirty="0" smtClean="0">
                <a:solidFill>
                  <a:schemeClr val="accent6">
                    <a:lumMod val="75000"/>
                  </a:schemeClr>
                </a:solidFill>
              </a:rPr>
              <a:t>を除き</a:t>
            </a:r>
            <a:r>
              <a:rPr lang="en-US" altLang="ja-JP" sz="2400" u="sng" dirty="0" smtClean="0">
                <a:solidFill>
                  <a:schemeClr val="accent6">
                    <a:lumMod val="75000"/>
                  </a:schemeClr>
                </a:solidFill>
              </a:rPr>
              <a:t>)</a:t>
            </a:r>
            <a:r>
              <a:rPr lang="en-US" altLang="ja-JP" sz="3600" u="sng" dirty="0" smtClean="0">
                <a:solidFill>
                  <a:schemeClr val="accent6">
                    <a:lumMod val="75000"/>
                  </a:schemeClr>
                </a:solidFill>
              </a:rPr>
              <a:t> </a:t>
            </a:r>
            <a:r>
              <a:rPr lang="ja-JP" altLang="en-US" sz="3600" u="sng" dirty="0" smtClean="0">
                <a:solidFill>
                  <a:schemeClr val="accent6">
                    <a:lumMod val="75000"/>
                  </a:schemeClr>
                </a:solidFill>
              </a:rPr>
              <a:t>定数</a:t>
            </a:r>
            <a:endParaRPr lang="en-US" altLang="ja-JP" sz="3600" u="sng" dirty="0" smtClean="0">
              <a:solidFill>
                <a:schemeClr val="accent6">
                  <a:lumMod val="75000"/>
                </a:schemeClr>
              </a:solidFill>
            </a:endParaRPr>
          </a:p>
          <a:p>
            <a:pPr lvl="1">
              <a:buNone/>
            </a:pPr>
            <a:r>
              <a:rPr lang="ja-JP" altLang="en-US" dirty="0" err="1" smtClean="0"/>
              <a:t>なので</a:t>
            </a:r>
            <a:r>
              <a:rPr lang="ja-JP" altLang="en-US" dirty="0" smtClean="0"/>
              <a:t>この集合は</a:t>
            </a:r>
            <a:r>
              <a:rPr lang="en-US" altLang="ja-JP" sz="2000" dirty="0" smtClean="0"/>
              <a:t>(※</a:t>
            </a:r>
            <a:r>
              <a:rPr lang="ja-JP" altLang="en-US" sz="2000" dirty="0" smtClean="0"/>
              <a:t>有限個を除き</a:t>
            </a:r>
            <a:r>
              <a:rPr lang="en-US" altLang="ja-JP" sz="2000" dirty="0" smtClean="0"/>
              <a:t>)</a:t>
            </a:r>
            <a:r>
              <a:rPr lang="ja-JP" altLang="en-US" dirty="0" smtClean="0"/>
              <a:t>全体集合か空集合</a:t>
            </a:r>
            <a:endParaRPr lang="en-US" altLang="ja-JP" dirty="0" smtClean="0"/>
          </a:p>
          <a:p>
            <a:pPr lvl="1"/>
            <a:r>
              <a:rPr lang="en-US" altLang="ja-JP" dirty="0" smtClean="0"/>
              <a:t>m </a:t>
            </a:r>
            <a:r>
              <a:rPr lang="ja-JP" altLang="en-US" dirty="0" smtClean="0"/>
              <a:t>が奇素数</a:t>
            </a:r>
            <a:r>
              <a:rPr lang="en-US" altLang="ja-JP" dirty="0" smtClean="0"/>
              <a:t>	</a:t>
            </a:r>
            <a:r>
              <a:rPr lang="ja-JP" altLang="en-US" dirty="0" smtClean="0"/>
              <a:t>→ フェルマーの小定理より</a:t>
            </a:r>
            <a:r>
              <a:rPr lang="en-US" altLang="ja-JP" dirty="0" smtClean="0"/>
              <a:t/>
            </a:r>
            <a:br>
              <a:rPr lang="en-US" altLang="ja-JP" dirty="0" smtClean="0"/>
            </a:br>
            <a:r>
              <a:rPr lang="en-US" altLang="ja-JP" dirty="0" smtClean="0"/>
              <a:t>2^^n+1 </a:t>
            </a:r>
            <a:r>
              <a:rPr lang="ja-JP" altLang="en-US" dirty="0" smtClean="0"/>
              <a:t>＝</a:t>
            </a:r>
            <a:r>
              <a:rPr lang="en-US" altLang="ja-JP" dirty="0" smtClean="0"/>
              <a:t> </a:t>
            </a:r>
            <a:r>
              <a:rPr lang="en-US" altLang="ja-JP" b="1" u="sng" dirty="0" smtClean="0">
                <a:solidFill>
                  <a:srgbClr val="7030A0"/>
                </a:solidFill>
              </a:rPr>
              <a:t>2^(2^^n) </a:t>
            </a:r>
            <a:r>
              <a:rPr lang="ja-JP" altLang="en-US" b="1" u="sng" dirty="0" smtClean="0">
                <a:solidFill>
                  <a:srgbClr val="7030A0"/>
                </a:solidFill>
              </a:rPr>
              <a:t>≡ </a:t>
            </a:r>
            <a:r>
              <a:rPr lang="en-US" altLang="ja-JP" b="1" u="sng" dirty="0" smtClean="0">
                <a:solidFill>
                  <a:srgbClr val="7030A0"/>
                </a:solidFill>
              </a:rPr>
              <a:t>2^(2^^n mod m-1) </a:t>
            </a:r>
            <a:r>
              <a:rPr lang="ja-JP" altLang="en-US" dirty="0" smtClean="0"/>
              <a:t>＝ </a:t>
            </a:r>
            <a:r>
              <a:rPr lang="en-US" altLang="ja-JP" dirty="0" smtClean="0"/>
              <a:t>2^</a:t>
            </a:r>
            <a:r>
              <a:rPr lang="ja-JP" altLang="en-US" dirty="0" smtClean="0"/>
              <a:t>定数</a:t>
            </a:r>
            <a:endParaRPr lang="en-US" altLang="ja-JP" dirty="0" smtClean="0"/>
          </a:p>
          <a:p>
            <a:pPr lvl="1"/>
            <a:r>
              <a:rPr lang="en-US" altLang="ja-JP" dirty="0" smtClean="0"/>
              <a:t>m = 2		</a:t>
            </a:r>
            <a:r>
              <a:rPr lang="ja-JP" altLang="en-US" dirty="0" smtClean="0"/>
              <a:t>→ 常に</a:t>
            </a:r>
            <a:r>
              <a:rPr lang="en-US" altLang="ja-JP" dirty="0" smtClean="0"/>
              <a:t>0 </a:t>
            </a:r>
            <a:r>
              <a:rPr lang="ja-JP" altLang="en-US" dirty="0" err="1" smtClean="0"/>
              <a:t>なので</a:t>
            </a:r>
            <a:r>
              <a:rPr lang="ja-JP" altLang="en-US" dirty="0" smtClean="0"/>
              <a:t>定数</a:t>
            </a:r>
            <a:endParaRPr lang="en-US" altLang="ja-JP" dirty="0" smtClean="0"/>
          </a:p>
          <a:p>
            <a:pPr lvl="1"/>
            <a:r>
              <a:rPr lang="en-US" altLang="ja-JP" dirty="0" smtClean="0"/>
              <a:t>m </a:t>
            </a:r>
            <a:r>
              <a:rPr lang="ja-JP" altLang="en-US" dirty="0" smtClean="0"/>
              <a:t>が合成数</a:t>
            </a:r>
            <a:r>
              <a:rPr lang="en-US" altLang="ja-JP" dirty="0" smtClean="0"/>
              <a:t>	</a:t>
            </a:r>
            <a:r>
              <a:rPr lang="ja-JP" altLang="en-US" dirty="0" smtClean="0"/>
              <a:t>→ 中国剰余定理より素数に帰着</a:t>
            </a:r>
            <a:endParaRPr lang="en-US" altLang="ja-JP" sz="3200" dirty="0" smtClean="0"/>
          </a:p>
          <a:p>
            <a:pPr lvl="1"/>
            <a:endParaRPr lang="ja-JP" altLang="en-US" sz="3200" dirty="0" smtClean="0"/>
          </a:p>
        </p:txBody>
      </p:sp>
      <p:sp>
        <p:nvSpPr>
          <p:cNvPr id="4" name="正方形/長方形 3"/>
          <p:cNvSpPr/>
          <p:nvPr/>
        </p:nvSpPr>
        <p:spPr>
          <a:xfrm>
            <a:off x="8786842" y="6500834"/>
            <a:ext cx="285752" cy="2857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dissolve">
                                      <p:cBhvr>
                                        <p:cTn id="21" dur="500"/>
                                        <p:tgtEl>
                                          <p:spTgt spid="3">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dissolve">
                                      <p:cBhvr>
                                        <p:cTn id="24" dur="500"/>
                                        <p:tgtEl>
                                          <p:spTgt spid="3">
                                            <p:txEl>
                                              <p:pRg st="6" end="6"/>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285720" y="1617681"/>
            <a:ext cx="8858280" cy="4883153"/>
          </a:xfrm>
        </p:spPr>
        <p:txBody>
          <a:bodyPr>
            <a:normAutofit fontScale="77500" lnSpcReduction="20000"/>
          </a:bodyPr>
          <a:lstStyle/>
          <a:p>
            <a:pPr>
              <a:buNone/>
            </a:pPr>
            <a:r>
              <a:rPr lang="ja-JP" altLang="en-US" sz="4200" dirty="0" smtClean="0"/>
              <a:t>示したこと</a:t>
            </a:r>
            <a:endParaRPr lang="en-US" altLang="ja-JP" sz="7200" dirty="0" smtClean="0"/>
          </a:p>
          <a:p>
            <a:pPr algn="ctr">
              <a:buNone/>
            </a:pPr>
            <a:r>
              <a:rPr lang="en-US" altLang="ja-JP" sz="7100" b="1" dirty="0" smtClean="0"/>
              <a:t>MTT*  </a:t>
            </a:r>
            <a:r>
              <a:rPr lang="ja-JP" altLang="en-US" sz="7100" b="1" dirty="0" smtClean="0"/>
              <a:t>⊊  </a:t>
            </a:r>
            <a:r>
              <a:rPr lang="en-US" altLang="ja-JP" sz="7100" b="1" dirty="0" smtClean="0"/>
              <a:t>IRP</a:t>
            </a:r>
            <a:endParaRPr lang="en-US" altLang="ja-JP" sz="6400" b="1" dirty="0" smtClean="0"/>
          </a:p>
          <a:p>
            <a:pPr>
              <a:buNone/>
            </a:pPr>
            <a:endParaRPr lang="en-US" altLang="ja-JP" sz="3600" dirty="0" smtClean="0"/>
          </a:p>
          <a:p>
            <a:pPr>
              <a:buNone/>
            </a:pPr>
            <a:r>
              <a:rPr lang="ja-JP" altLang="en-US" sz="4100" dirty="0" smtClean="0"/>
              <a:t>未解決問題：</a:t>
            </a:r>
            <a:r>
              <a:rPr lang="en-US" altLang="ja-JP" sz="4100" dirty="0" smtClean="0"/>
              <a:t>tower</a:t>
            </a:r>
            <a:r>
              <a:rPr lang="ja-JP" altLang="en-US" sz="4100" dirty="0" smtClean="0"/>
              <a:t>より現実的な例はあるか？</a:t>
            </a:r>
            <a:endParaRPr lang="en-US" altLang="ja-JP" dirty="0" smtClean="0"/>
          </a:p>
          <a:p>
            <a:pPr lvl="1"/>
            <a:endParaRPr lang="en-US" altLang="ja-JP" dirty="0" smtClean="0"/>
          </a:p>
          <a:p>
            <a:pPr algn="ctr">
              <a:buNone/>
            </a:pPr>
            <a:r>
              <a:rPr lang="en-US" altLang="ja-JP" sz="6000" dirty="0" smtClean="0">
                <a:solidFill>
                  <a:srgbClr val="FF0000"/>
                </a:solidFill>
              </a:rPr>
              <a:t> </a:t>
            </a:r>
            <a:r>
              <a:rPr lang="en-US" altLang="ja-JP" sz="6000" b="1" dirty="0" smtClean="0">
                <a:solidFill>
                  <a:srgbClr val="FF0000"/>
                </a:solidFill>
              </a:rPr>
              <a:t>MTT*</a:t>
            </a:r>
            <a:r>
              <a:rPr lang="ja-JP" altLang="en-US" sz="6000" b="1" dirty="0" smtClean="0">
                <a:solidFill>
                  <a:srgbClr val="FF0000"/>
                </a:solidFill>
              </a:rPr>
              <a:t>∩</a:t>
            </a:r>
            <a:r>
              <a:rPr lang="en-US" altLang="ja-JP" sz="6000" b="1" dirty="0" smtClean="0">
                <a:solidFill>
                  <a:srgbClr val="FF0000"/>
                </a:solidFill>
              </a:rPr>
              <a:t>LSI   </a:t>
            </a:r>
            <a:r>
              <a:rPr lang="ja-JP" altLang="en-US" sz="6000" b="1" dirty="0" smtClean="0">
                <a:solidFill>
                  <a:srgbClr val="FF0000"/>
                </a:solidFill>
              </a:rPr>
              <a:t>⊊   </a:t>
            </a:r>
            <a:r>
              <a:rPr lang="en-US" altLang="ja-JP" sz="6000" b="1" dirty="0" smtClean="0">
                <a:solidFill>
                  <a:srgbClr val="FF0000"/>
                </a:solidFill>
              </a:rPr>
              <a:t>IRP</a:t>
            </a:r>
            <a:r>
              <a:rPr lang="ja-JP" altLang="en-US" sz="6000" b="1" dirty="0" smtClean="0">
                <a:solidFill>
                  <a:srgbClr val="FF0000"/>
                </a:solidFill>
              </a:rPr>
              <a:t>∩</a:t>
            </a:r>
            <a:r>
              <a:rPr lang="en-US" altLang="ja-JP" sz="6000" b="1" dirty="0" smtClean="0">
                <a:solidFill>
                  <a:srgbClr val="FF0000"/>
                </a:solidFill>
              </a:rPr>
              <a:t>LSI</a:t>
            </a:r>
            <a:r>
              <a:rPr lang="ja-JP" altLang="en-US" sz="6000" b="1" dirty="0" smtClean="0">
                <a:solidFill>
                  <a:srgbClr val="FF0000"/>
                </a:solidFill>
              </a:rPr>
              <a:t>？</a:t>
            </a:r>
            <a:endParaRPr lang="en-US" altLang="ja-JP" b="1" dirty="0" smtClean="0"/>
          </a:p>
          <a:p>
            <a:pPr lvl="2"/>
            <a:endParaRPr lang="en-US" altLang="ja-JP" dirty="0" smtClean="0"/>
          </a:p>
          <a:p>
            <a:pPr>
              <a:buNone/>
            </a:pPr>
            <a:r>
              <a:rPr lang="en-US" altLang="ja-JP" sz="3600" dirty="0" smtClean="0"/>
              <a:t>※ LSI = Linear Size Increase</a:t>
            </a:r>
          </a:p>
          <a:p>
            <a:pPr lvl="1">
              <a:buNone/>
            </a:pPr>
            <a:r>
              <a:rPr lang="en-US" altLang="ja-JP" sz="3200" dirty="0" smtClean="0"/>
              <a:t>i.e.,  exists  c &gt; 0,   </a:t>
            </a:r>
            <a:r>
              <a:rPr lang="en-US" altLang="ja-JP" sz="3200" dirty="0" err="1" smtClean="0"/>
              <a:t>forall</a:t>
            </a:r>
            <a:r>
              <a:rPr lang="en-US" altLang="ja-JP" sz="3200" dirty="0" smtClean="0"/>
              <a:t>  t,   size(f(t)) </a:t>
            </a:r>
            <a:r>
              <a:rPr lang="ja-JP" altLang="en-US" sz="3200" dirty="0" smtClean="0"/>
              <a:t>≦ </a:t>
            </a:r>
            <a:r>
              <a:rPr lang="en-US" altLang="ja-JP" sz="3200" dirty="0" smtClean="0"/>
              <a:t>c size(t)</a:t>
            </a:r>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dissolve">
                                      <p:cBhvr>
                                        <p:cTn id="10" dur="500"/>
                                        <p:tgtEl>
                                          <p:spTgt spid="3">
                                            <p:txEl>
                                              <p:pRg st="5" end="5"/>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dissolve">
                                      <p:cBhvr>
                                        <p:cTn id="13" dur="500"/>
                                        <p:tgtEl>
                                          <p:spTgt spid="3">
                                            <p:txEl>
                                              <p:pRg st="7" end="7"/>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dissolve">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ja-JP" altLang="en-US" dirty="0" smtClean="0"/>
              <a:t>文献</a:t>
            </a:r>
            <a:endParaRPr kumimoji="1" lang="ja-JP" altLang="en-US" dirty="0"/>
          </a:p>
        </p:txBody>
      </p:sp>
      <p:sp>
        <p:nvSpPr>
          <p:cNvPr id="3" name="コンテンツ プレースホルダ 2"/>
          <p:cNvSpPr>
            <a:spLocks noGrp="1"/>
          </p:cNvSpPr>
          <p:nvPr>
            <p:ph idx="1"/>
          </p:nvPr>
        </p:nvSpPr>
        <p:spPr>
          <a:xfrm>
            <a:off x="71406" y="1500174"/>
            <a:ext cx="8858312" cy="5357826"/>
          </a:xfrm>
        </p:spPr>
        <p:txBody>
          <a:bodyPr>
            <a:normAutofit/>
          </a:bodyPr>
          <a:lstStyle/>
          <a:p>
            <a:pPr>
              <a:buNone/>
            </a:pPr>
            <a:r>
              <a:rPr kumimoji="1" lang="en-US" altLang="ja-JP" dirty="0" smtClean="0"/>
              <a:t>“Regularity Preserving Functions”</a:t>
            </a:r>
          </a:p>
          <a:p>
            <a:pPr algn="r">
              <a:buNone/>
            </a:pPr>
            <a:r>
              <a:rPr lang="en-US" altLang="ja-JP" sz="2400" dirty="0" smtClean="0">
                <a:sym typeface="Wingdings" pitchFamily="2" charset="2"/>
              </a:rPr>
              <a:t>[Kosaraju74]   [Seiferas&amp;McNaughton76, Kozen96, Zhang99]</a:t>
            </a:r>
            <a:endParaRPr kumimoji="1" lang="en-US" altLang="ja-JP" dirty="0" smtClean="0"/>
          </a:p>
          <a:p>
            <a:pPr lvl="1"/>
            <a:r>
              <a:rPr lang="en-US" altLang="ja-JP" dirty="0" smtClean="0"/>
              <a:t>f : N </a:t>
            </a:r>
            <a:r>
              <a:rPr lang="en-US" altLang="ja-JP" dirty="0" smtClean="0">
                <a:sym typeface="Wingdings" pitchFamily="2" charset="2"/>
              </a:rPr>
              <a:t> N </a:t>
            </a:r>
            <a:r>
              <a:rPr lang="ja-JP" altLang="en-US" dirty="0" smtClean="0">
                <a:sym typeface="Wingdings" pitchFamily="2" charset="2"/>
              </a:rPr>
              <a:t>が </a:t>
            </a:r>
            <a:r>
              <a:rPr lang="en-US" altLang="ja-JP" dirty="0" smtClean="0">
                <a:sym typeface="Wingdings" pitchFamily="2" charset="2"/>
              </a:rPr>
              <a:t>Regularity Preserving</a:t>
            </a:r>
            <a:r>
              <a:rPr lang="ja-JP" altLang="en-US" dirty="0" smtClean="0">
                <a:sym typeface="Wingdings" pitchFamily="2" charset="2"/>
              </a:rPr>
              <a:t>とは</a:t>
            </a:r>
            <a:endParaRPr lang="en-US" altLang="ja-JP" dirty="0" smtClean="0">
              <a:sym typeface="Wingdings" pitchFamily="2" charset="2"/>
            </a:endParaRPr>
          </a:p>
          <a:p>
            <a:pPr lvl="2">
              <a:buNone/>
            </a:pPr>
            <a:r>
              <a:rPr lang="ja-JP" altLang="en-US" dirty="0" smtClean="0">
                <a:sym typeface="Wingdings" pitchFamily="2" charset="2"/>
              </a:rPr>
              <a:t>「∀</a:t>
            </a:r>
            <a:r>
              <a:rPr lang="en-US" altLang="ja-JP" dirty="0" smtClean="0">
                <a:sym typeface="Wingdings" pitchFamily="2" charset="2"/>
              </a:rPr>
              <a:t>L:</a:t>
            </a:r>
            <a:r>
              <a:rPr lang="ja-JP" altLang="en-US" dirty="0" smtClean="0">
                <a:sym typeface="Wingdings" pitchFamily="2" charset="2"/>
              </a:rPr>
              <a:t>正規言語</a:t>
            </a:r>
            <a:r>
              <a:rPr lang="en-US" altLang="ja-JP" dirty="0" smtClean="0">
                <a:sym typeface="Wingdings" pitchFamily="2" charset="2"/>
              </a:rPr>
              <a:t>.  {x |</a:t>
            </a:r>
            <a:r>
              <a:rPr lang="ja-JP" altLang="en-US" dirty="0" smtClean="0">
                <a:sym typeface="Wingdings" pitchFamily="2" charset="2"/>
              </a:rPr>
              <a:t>∃</a:t>
            </a:r>
            <a:r>
              <a:rPr lang="en-US" altLang="ja-JP" dirty="0" smtClean="0">
                <a:sym typeface="Wingdings" pitchFamily="2" charset="2"/>
              </a:rPr>
              <a:t>y. f(|x|)=|y| &amp; </a:t>
            </a:r>
            <a:r>
              <a:rPr lang="en-US" altLang="ja-JP" dirty="0" err="1" smtClean="0">
                <a:sym typeface="Wingdings" pitchFamily="2" charset="2"/>
              </a:rPr>
              <a:t>xy</a:t>
            </a:r>
            <a:r>
              <a:rPr lang="ja-JP" altLang="en-US" dirty="0" smtClean="0">
                <a:sym typeface="Wingdings" pitchFamily="2" charset="2"/>
              </a:rPr>
              <a:t>∈</a:t>
            </a:r>
            <a:r>
              <a:rPr lang="en-US" altLang="ja-JP" dirty="0" smtClean="0">
                <a:sym typeface="Wingdings" pitchFamily="2" charset="2"/>
              </a:rPr>
              <a:t>L}</a:t>
            </a:r>
            <a:r>
              <a:rPr lang="ja-JP" altLang="en-US" dirty="0" smtClean="0">
                <a:sym typeface="Wingdings" pitchFamily="2" charset="2"/>
              </a:rPr>
              <a:t>も正規」</a:t>
            </a:r>
            <a:endParaRPr lang="en-US" altLang="ja-JP" dirty="0" smtClean="0">
              <a:sym typeface="Wingdings" pitchFamily="2" charset="2"/>
            </a:endParaRPr>
          </a:p>
          <a:p>
            <a:pPr lvl="1"/>
            <a:r>
              <a:rPr kumimoji="1" lang="en-US" altLang="ja-JP" dirty="0" smtClean="0">
                <a:sym typeface="Wingdings" pitchFamily="2" charset="2"/>
              </a:rPr>
              <a:t>“Inverse” </a:t>
            </a:r>
            <a:r>
              <a:rPr kumimoji="1" lang="ja-JP" altLang="en-US" dirty="0" smtClean="0">
                <a:sym typeface="Wingdings" pitchFamily="2" charset="2"/>
              </a:rPr>
              <a:t>という形容はないが、本質的に</a:t>
            </a:r>
            <a:r>
              <a:rPr kumimoji="1" lang="en-US" altLang="ja-JP" dirty="0" smtClean="0">
                <a:sym typeface="Wingdings" pitchFamily="2" charset="2"/>
              </a:rPr>
              <a:t/>
            </a:r>
            <a:br>
              <a:rPr kumimoji="1" lang="en-US" altLang="ja-JP" dirty="0" smtClean="0">
                <a:sym typeface="Wingdings" pitchFamily="2" charset="2"/>
              </a:rPr>
            </a:br>
            <a:r>
              <a:rPr kumimoji="1" lang="en-US" altLang="ja-JP" dirty="0" smtClean="0">
                <a:sym typeface="Wingdings" pitchFamily="2" charset="2"/>
              </a:rPr>
              <a:t>Alphabet</a:t>
            </a:r>
            <a:r>
              <a:rPr kumimoji="1" lang="ja-JP" altLang="en-US" dirty="0" smtClean="0">
                <a:sym typeface="Wingdings" pitchFamily="2" charset="2"/>
              </a:rPr>
              <a:t>１種類の文字列変換の </a:t>
            </a:r>
            <a:r>
              <a:rPr lang="en-US" altLang="ja-JP" dirty="0" smtClean="0">
                <a:sym typeface="Wingdings" pitchFamily="2" charset="2"/>
              </a:rPr>
              <a:t>IRP </a:t>
            </a:r>
            <a:r>
              <a:rPr lang="ja-JP" altLang="en-US" dirty="0" smtClean="0">
                <a:sym typeface="Wingdings" pitchFamily="2" charset="2"/>
              </a:rPr>
              <a:t>と同値</a:t>
            </a:r>
            <a:endParaRPr lang="en-US" altLang="ja-JP" dirty="0" smtClean="0">
              <a:sym typeface="Wingdings" pitchFamily="2" charset="2"/>
            </a:endParaRPr>
          </a:p>
          <a:p>
            <a:pPr lvl="1"/>
            <a:r>
              <a:rPr kumimoji="1" lang="en-US" altLang="ja-JP" dirty="0" smtClean="0">
                <a:sym typeface="Wingdings" pitchFamily="2" charset="2"/>
              </a:rPr>
              <a:t>RP    </a:t>
            </a:r>
            <a:r>
              <a:rPr kumimoji="1" lang="en-US" altLang="ja-JP" dirty="0" err="1" smtClean="0">
                <a:sym typeface="Wingdings" pitchFamily="2" charset="2"/>
              </a:rPr>
              <a:t>iff</a:t>
            </a:r>
            <a:r>
              <a:rPr kumimoji="1" lang="en-US" altLang="ja-JP" dirty="0" smtClean="0">
                <a:sym typeface="Wingdings" pitchFamily="2" charset="2"/>
              </a:rPr>
              <a:t>     f is “ultimately periodic“ modulo any n</a:t>
            </a:r>
            <a:r>
              <a:rPr kumimoji="1" lang="ja-JP" altLang="en-US" dirty="0" smtClean="0">
                <a:sym typeface="Wingdings" pitchFamily="2" charset="2"/>
              </a:rPr>
              <a:t>∈</a:t>
            </a:r>
            <a:r>
              <a:rPr kumimoji="1" lang="en-US" altLang="ja-JP" dirty="0" smtClean="0">
                <a:sym typeface="Wingdings" pitchFamily="2" charset="2"/>
              </a:rPr>
              <a:t>N</a:t>
            </a:r>
          </a:p>
          <a:p>
            <a:pPr lvl="1"/>
            <a:r>
              <a:rPr lang="ja-JP" altLang="en-US" dirty="0" smtClean="0"/>
              <a:t>接尾辞</a:t>
            </a:r>
            <a:r>
              <a:rPr kumimoji="1" lang="ja-JP" altLang="en-US" dirty="0" smtClean="0"/>
              <a:t>以外の</a:t>
            </a:r>
            <a:r>
              <a:rPr lang="ja-JP" altLang="en-US" dirty="0" smtClean="0"/>
              <a:t>除去</a:t>
            </a:r>
            <a:r>
              <a:rPr kumimoji="1" lang="ja-JP" altLang="en-US" dirty="0" smtClean="0"/>
              <a:t>への拡張等 </a:t>
            </a:r>
            <a:r>
              <a:rPr kumimoji="1" lang="en-US" altLang="ja-JP" sz="2200" dirty="0" smtClean="0"/>
              <a:t>[Matos06, </a:t>
            </a:r>
            <a:r>
              <a:rPr kumimoji="1" lang="en-US" altLang="ja-JP" sz="2200" b="1" dirty="0" err="1" smtClean="0">
                <a:solidFill>
                  <a:srgbClr val="FF0000"/>
                </a:solidFill>
              </a:rPr>
              <a:t>Berstel</a:t>
            </a:r>
            <a:r>
              <a:rPr lang="ja-JP" altLang="en-US" sz="2200" b="1" dirty="0" smtClean="0">
                <a:solidFill>
                  <a:srgbClr val="FF0000"/>
                </a:solidFill>
              </a:rPr>
              <a:t> </a:t>
            </a:r>
            <a:r>
              <a:rPr lang="en-US" altLang="ja-JP" sz="2200" b="1" dirty="0" smtClean="0">
                <a:solidFill>
                  <a:srgbClr val="FF0000"/>
                </a:solidFill>
              </a:rPr>
              <a:t>et al., </a:t>
            </a:r>
            <a:r>
              <a:rPr kumimoji="1" lang="en-US" altLang="ja-JP" sz="2200" b="1" dirty="0" smtClean="0">
                <a:solidFill>
                  <a:srgbClr val="FF0000"/>
                </a:solidFill>
              </a:rPr>
              <a:t>06</a:t>
            </a:r>
            <a:r>
              <a:rPr kumimoji="1" lang="en-US" altLang="ja-JP" sz="2200" dirty="0" smtClean="0"/>
              <a:t>]</a:t>
            </a:r>
          </a:p>
          <a:p>
            <a:pPr lvl="2"/>
            <a:r>
              <a:rPr lang="en-US" altLang="ja-JP" sz="2000" b="1" dirty="0" smtClean="0">
                <a:solidFill>
                  <a:srgbClr val="FF0000"/>
                </a:solidFill>
              </a:rPr>
              <a:t>(2010/03/11 </a:t>
            </a:r>
            <a:r>
              <a:rPr lang="ja-JP" altLang="en-US" sz="2000" b="1" dirty="0" smtClean="0">
                <a:solidFill>
                  <a:srgbClr val="FF0000"/>
                </a:solidFill>
              </a:rPr>
              <a:t>追記</a:t>
            </a:r>
            <a:r>
              <a:rPr lang="en-US" altLang="ja-JP" sz="2000" b="1" dirty="0" smtClean="0">
                <a:solidFill>
                  <a:srgbClr val="FF0000"/>
                </a:solidFill>
              </a:rPr>
              <a:t>)</a:t>
            </a:r>
            <a:endParaRPr lang="ja-JP" altLang="en-US" sz="2000" b="1" dirty="0" smtClean="0">
              <a:solidFill>
                <a:srgbClr val="FF0000"/>
              </a:solidFill>
            </a:endParaRPr>
          </a:p>
          <a:p>
            <a:pPr lvl="2">
              <a:buNone/>
            </a:pPr>
            <a:r>
              <a:rPr lang="en-US" altLang="ja-JP" sz="2000" b="1" dirty="0" smtClean="0">
                <a:solidFill>
                  <a:srgbClr val="FF0000"/>
                </a:solidFill>
              </a:rPr>
              <a:t>	tower </a:t>
            </a:r>
            <a:r>
              <a:rPr lang="ja-JP" altLang="en-US" sz="2000" b="1" dirty="0" smtClean="0">
                <a:solidFill>
                  <a:srgbClr val="FF0000"/>
                </a:solidFill>
              </a:rPr>
              <a:t>が </a:t>
            </a:r>
            <a:r>
              <a:rPr lang="en-US" altLang="ja-JP" sz="2000" b="1" dirty="0" smtClean="0">
                <a:solidFill>
                  <a:srgbClr val="FF0000"/>
                </a:solidFill>
              </a:rPr>
              <a:t>IRP </a:t>
            </a:r>
            <a:r>
              <a:rPr lang="ja-JP" altLang="en-US" sz="2000" b="1" dirty="0" smtClean="0">
                <a:solidFill>
                  <a:srgbClr val="FF0000"/>
                </a:solidFill>
              </a:rPr>
              <a:t>であることも </a:t>
            </a:r>
            <a:r>
              <a:rPr lang="en-US" altLang="ja-JP" sz="2000" b="1" dirty="0" smtClean="0">
                <a:solidFill>
                  <a:srgbClr val="FF0000"/>
                </a:solidFill>
              </a:rPr>
              <a:t>[</a:t>
            </a:r>
            <a:r>
              <a:rPr lang="en-US" altLang="ja-JP" sz="2000" b="1" dirty="0" err="1" smtClean="0">
                <a:solidFill>
                  <a:srgbClr val="FF0000"/>
                </a:solidFill>
              </a:rPr>
              <a:t>Berstel</a:t>
            </a:r>
            <a:r>
              <a:rPr lang="ja-JP" altLang="en-US" sz="2000" b="1" dirty="0" smtClean="0">
                <a:solidFill>
                  <a:srgbClr val="FF0000"/>
                </a:solidFill>
              </a:rPr>
              <a:t> </a:t>
            </a:r>
            <a:r>
              <a:rPr lang="en-US" altLang="ja-JP" sz="2000" b="1" dirty="0" smtClean="0">
                <a:solidFill>
                  <a:srgbClr val="FF0000"/>
                </a:solidFill>
              </a:rPr>
              <a:t>et al., 06</a:t>
            </a:r>
            <a:r>
              <a:rPr lang="en-US" altLang="ja-JP" sz="2000" b="1" dirty="0" smtClean="0">
                <a:solidFill>
                  <a:srgbClr val="FF0000"/>
                </a:solidFill>
              </a:rPr>
              <a:t>] </a:t>
            </a:r>
            <a:r>
              <a:rPr lang="ja-JP" altLang="en-US" sz="2000" b="1" dirty="0" smtClean="0">
                <a:solidFill>
                  <a:srgbClr val="FF0000"/>
                </a:solidFill>
              </a:rPr>
              <a:t>に書いてありました！</a:t>
            </a:r>
            <a:endParaRPr lang="en-US" altLang="ja-JP" sz="2000" b="1" dirty="0" smtClean="0">
              <a:solidFill>
                <a:srgbClr val="FF0000"/>
              </a:solidFill>
            </a:endParaRPr>
          </a:p>
          <a:p>
            <a:pPr lvl="2">
              <a:buNone/>
            </a:pPr>
            <a:r>
              <a:rPr lang="en-US" altLang="ja-JP" sz="2000" b="1" dirty="0" smtClean="0">
                <a:solidFill>
                  <a:srgbClr val="FF0000"/>
                </a:solidFill>
              </a:rPr>
              <a:t>	http</a:t>
            </a:r>
            <a:r>
              <a:rPr lang="en-US" altLang="ja-JP" sz="2000" b="1" dirty="0" smtClean="0">
                <a:solidFill>
                  <a:srgbClr val="FF0000"/>
                </a:solidFill>
              </a:rPr>
              <a:t>://</a:t>
            </a:r>
            <a:r>
              <a:rPr lang="en-US" altLang="ja-JP" sz="2000" b="1" dirty="0" smtClean="0">
                <a:solidFill>
                  <a:srgbClr val="FF0000"/>
                </a:solidFill>
              </a:rPr>
              <a:t>dx.doi.org/10.1016/j.tcs.2005.11.034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33338"/>
            <a:ext cx="9042400" cy="1143000"/>
          </a:xfrm>
        </p:spPr>
        <p:txBody>
          <a:bodyPr/>
          <a:lstStyle/>
          <a:p>
            <a:r>
              <a:rPr kumimoji="1" lang="en-US" altLang="ja-JP" sz="4800" dirty="0" smtClean="0"/>
              <a:t>MTT</a:t>
            </a:r>
            <a:r>
              <a:rPr kumimoji="1" lang="en-US" altLang="ja-JP" sz="4800" dirty="0" smtClean="0"/>
              <a:t>*</a:t>
            </a:r>
            <a:r>
              <a:rPr kumimoji="1" lang="ja-JP" altLang="en-US" sz="4800" dirty="0" smtClean="0"/>
              <a:t>と</a:t>
            </a:r>
            <a:r>
              <a:rPr kumimoji="1" lang="ja-JP" altLang="en-US" sz="4800" dirty="0" smtClean="0"/>
              <a:t>は </a:t>
            </a:r>
            <a:r>
              <a:rPr kumimoji="1" lang="en-US" altLang="ja-JP" sz="3200" dirty="0" smtClean="0"/>
              <a:t>[Engelfriet&amp;Vogler85]</a:t>
            </a:r>
            <a:br>
              <a:rPr kumimoji="1" lang="en-US" altLang="ja-JP" sz="3200" dirty="0" smtClean="0"/>
            </a:br>
            <a:r>
              <a:rPr lang="en-US" altLang="ja-JP" sz="3200" dirty="0" smtClean="0"/>
              <a:t>(</a:t>
            </a:r>
            <a:r>
              <a:rPr lang="en-US" altLang="ja-JP" sz="3200" dirty="0" smtClean="0"/>
              <a:t>for MTT*</a:t>
            </a:r>
            <a:r>
              <a:rPr lang="ja-JP" altLang="en-US" sz="3200" dirty="0" smtClean="0"/>
              <a:t>∩</a:t>
            </a:r>
            <a:r>
              <a:rPr lang="en-US" altLang="ja-JP" sz="3200" dirty="0" smtClean="0"/>
              <a:t>LSI, see [Engelfriet&amp;Maneth03])</a:t>
            </a:r>
            <a:endParaRPr kumimoji="1" lang="ja-JP" altLang="en-US" sz="4800" dirty="0"/>
          </a:p>
        </p:txBody>
      </p:sp>
      <p:sp>
        <p:nvSpPr>
          <p:cNvPr id="3" name="コンテンツ プレースホルダ 2"/>
          <p:cNvSpPr>
            <a:spLocks noGrp="1"/>
          </p:cNvSpPr>
          <p:nvPr>
            <p:ph idx="1"/>
          </p:nvPr>
        </p:nvSpPr>
        <p:spPr>
          <a:xfrm>
            <a:off x="142844" y="1571612"/>
            <a:ext cx="8972520" cy="4525963"/>
          </a:xfrm>
        </p:spPr>
        <p:txBody>
          <a:bodyPr>
            <a:normAutofit/>
          </a:bodyPr>
          <a:lstStyle/>
          <a:p>
            <a:pPr>
              <a:buNone/>
            </a:pPr>
            <a:r>
              <a:rPr kumimoji="1" lang="en-US" altLang="ja-JP" sz="3600" dirty="0" smtClean="0"/>
              <a:t>MTT = </a:t>
            </a:r>
            <a:r>
              <a:rPr lang="ja-JP" altLang="en-US" sz="3600" dirty="0" smtClean="0"/>
              <a:t>木の</a:t>
            </a:r>
            <a:r>
              <a:rPr kumimoji="1" lang="ja-JP" altLang="en-US" sz="3600" dirty="0" smtClean="0"/>
              <a:t>上の</a:t>
            </a:r>
            <a:r>
              <a:rPr kumimoji="1" lang="en-US" altLang="ja-JP" sz="3600" dirty="0" smtClean="0">
                <a:solidFill>
                  <a:srgbClr val="FF0000"/>
                </a:solidFill>
              </a:rPr>
              <a:t>(</a:t>
            </a:r>
            <a:r>
              <a:rPr kumimoji="1" lang="ja-JP" altLang="en-US" sz="3600" dirty="0" smtClean="0">
                <a:solidFill>
                  <a:srgbClr val="FF0000"/>
                </a:solidFill>
              </a:rPr>
              <a:t>相互</a:t>
            </a:r>
            <a:r>
              <a:rPr kumimoji="1" lang="en-US" altLang="ja-JP" sz="3600" dirty="0" smtClean="0">
                <a:solidFill>
                  <a:srgbClr val="FF0000"/>
                </a:solidFill>
              </a:rPr>
              <a:t>)</a:t>
            </a:r>
            <a:r>
              <a:rPr kumimoji="1" lang="ja-JP" altLang="en-US" sz="3600" dirty="0" smtClean="0">
                <a:solidFill>
                  <a:srgbClr val="FF0000"/>
                </a:solidFill>
              </a:rPr>
              <a:t>構造再帰</a:t>
            </a:r>
            <a:r>
              <a:rPr kumimoji="1" lang="ja-JP" altLang="en-US" sz="3600" dirty="0" smtClean="0"/>
              <a:t>＋ </a:t>
            </a:r>
            <a:r>
              <a:rPr kumimoji="1" lang="ja-JP" altLang="en-US" sz="3600" dirty="0" smtClean="0">
                <a:solidFill>
                  <a:srgbClr val="FF0000"/>
                </a:solidFill>
              </a:rPr>
              <a:t>累積変数</a:t>
            </a:r>
            <a:endParaRPr kumimoji="1" lang="en-US" altLang="ja-JP" sz="3600" dirty="0" smtClean="0">
              <a:solidFill>
                <a:srgbClr val="FF0000"/>
              </a:solidFill>
            </a:endParaRPr>
          </a:p>
          <a:p>
            <a:pPr>
              <a:buNone/>
            </a:pPr>
            <a:r>
              <a:rPr lang="en-US" altLang="ja-JP" dirty="0" smtClean="0"/>
              <a:t>	- </a:t>
            </a:r>
            <a:r>
              <a:rPr lang="ja-JP" altLang="en-US" sz="2800" dirty="0" smtClean="0"/>
              <a:t>型</a:t>
            </a:r>
            <a:r>
              <a:rPr lang="ja-JP" altLang="en-US" dirty="0" smtClean="0"/>
              <a:t> </a:t>
            </a:r>
            <a:r>
              <a:rPr lang="en-US" altLang="ja-JP" sz="2800" dirty="0" smtClean="0">
                <a:solidFill>
                  <a:srgbClr val="0070C0"/>
                </a:solidFill>
              </a:rPr>
              <a:t>Tree(Σ)</a:t>
            </a:r>
            <a:r>
              <a:rPr lang="en-US" altLang="ja-JP" sz="2800" dirty="0" smtClean="0"/>
              <a:t> </a:t>
            </a:r>
            <a:r>
              <a:rPr lang="en-US" altLang="ja-JP" sz="2800" b="1" dirty="0" smtClean="0"/>
              <a:t>×</a:t>
            </a:r>
            <a:r>
              <a:rPr lang="en-US" altLang="ja-JP" sz="2800" dirty="0" smtClean="0"/>
              <a:t> </a:t>
            </a:r>
            <a:r>
              <a:rPr lang="en-US" altLang="ja-JP" sz="2800" dirty="0" smtClean="0">
                <a:solidFill>
                  <a:srgbClr val="00B050"/>
                </a:solidFill>
              </a:rPr>
              <a:t>Tree(Δ)</a:t>
            </a:r>
            <a:r>
              <a:rPr lang="en-US" altLang="ja-JP" sz="3600" baseline="30000" dirty="0" smtClean="0"/>
              <a:t>k</a:t>
            </a:r>
            <a:r>
              <a:rPr lang="en-US" altLang="ja-JP" sz="2800" dirty="0" smtClean="0"/>
              <a:t> </a:t>
            </a:r>
            <a:r>
              <a:rPr lang="en-US" altLang="ja-JP" sz="2800" dirty="0" smtClean="0">
                <a:sym typeface="Wingdings" pitchFamily="2" charset="2"/>
              </a:rPr>
              <a:t> </a:t>
            </a:r>
            <a:r>
              <a:rPr lang="en-US" altLang="ja-JP" sz="2800" dirty="0" smtClean="0">
                <a:solidFill>
                  <a:srgbClr val="00B050"/>
                </a:solidFill>
                <a:sym typeface="Wingdings" pitchFamily="2" charset="2"/>
              </a:rPr>
              <a:t>Tree(Δ) </a:t>
            </a:r>
            <a:r>
              <a:rPr lang="ja-JP" altLang="en-US" sz="2800" dirty="0" smtClean="0">
                <a:sym typeface="Wingdings" pitchFamily="2" charset="2"/>
              </a:rPr>
              <a:t>の関数の集まり</a:t>
            </a:r>
            <a:endParaRPr lang="en-US" altLang="ja-JP" sz="3600" dirty="0" smtClean="0">
              <a:sym typeface="Wingdings" pitchFamily="2" charset="2"/>
            </a:endParaRPr>
          </a:p>
          <a:p>
            <a:pPr>
              <a:buNone/>
            </a:pPr>
            <a:r>
              <a:rPr lang="en-US" altLang="ja-JP" sz="3600" dirty="0" smtClean="0"/>
              <a:t>MTT* = </a:t>
            </a:r>
            <a:r>
              <a:rPr lang="ja-JP" altLang="en-US" sz="3600" dirty="0" smtClean="0">
                <a:solidFill>
                  <a:srgbClr val="FF0000"/>
                </a:solidFill>
              </a:rPr>
              <a:t>有限</a:t>
            </a:r>
            <a:r>
              <a:rPr lang="ja-JP" altLang="en-US" sz="3600" dirty="0" smtClean="0"/>
              <a:t>個の</a:t>
            </a:r>
            <a:r>
              <a:rPr lang="en-US" altLang="ja-JP" sz="3600" dirty="0" smtClean="0"/>
              <a:t>MTT</a:t>
            </a:r>
            <a:r>
              <a:rPr lang="ja-JP" altLang="en-US" sz="3600" dirty="0" smtClean="0"/>
              <a:t>の</a:t>
            </a:r>
            <a:r>
              <a:rPr lang="ja-JP" altLang="en-US" sz="3600" dirty="0" smtClean="0">
                <a:solidFill>
                  <a:srgbClr val="FF0000"/>
                </a:solidFill>
              </a:rPr>
              <a:t>合成</a:t>
            </a:r>
            <a:endParaRPr lang="en-US" altLang="ja-JP" sz="3600" dirty="0" smtClean="0">
              <a:solidFill>
                <a:srgbClr val="FF0000"/>
              </a:solidFill>
            </a:endParaRPr>
          </a:p>
          <a:p>
            <a:pPr>
              <a:buNone/>
            </a:pPr>
            <a:endParaRPr kumimoji="1" lang="en-US" altLang="ja-JP" sz="3600" dirty="0" smtClean="0"/>
          </a:p>
          <a:p>
            <a:pPr>
              <a:buNone/>
            </a:pPr>
            <a:endParaRPr lang="en-US" altLang="ja-JP" sz="3600" dirty="0" smtClean="0"/>
          </a:p>
          <a:p>
            <a:pPr>
              <a:buNone/>
            </a:pPr>
            <a:endParaRPr kumimoji="1" lang="en-US" altLang="ja-JP" sz="3600" dirty="0" smtClean="0"/>
          </a:p>
          <a:p>
            <a:pPr>
              <a:buNone/>
            </a:pPr>
            <a:r>
              <a:rPr lang="ja-JP" altLang="en-US" sz="2800" dirty="0" smtClean="0"/>
              <a:t>例：</a:t>
            </a:r>
            <a:endParaRPr kumimoji="1" lang="ja-JP" altLang="en-US" sz="3600" dirty="0"/>
          </a:p>
        </p:txBody>
      </p:sp>
      <p:sp>
        <p:nvSpPr>
          <p:cNvPr id="4" name="Text Box 6"/>
          <p:cNvSpPr txBox="1">
            <a:spLocks noChangeArrowheads="1"/>
          </p:cNvSpPr>
          <p:nvPr/>
        </p:nvSpPr>
        <p:spPr bwMode="auto">
          <a:xfrm>
            <a:off x="1138268" y="5500702"/>
            <a:ext cx="7434260" cy="1015663"/>
          </a:xfrm>
          <a:prstGeom prst="rect">
            <a:avLst/>
          </a:prstGeom>
          <a:solidFill>
            <a:schemeClr val="bg1"/>
          </a:solidFill>
          <a:ln w="9525">
            <a:solidFill>
              <a:schemeClr val="hlink"/>
            </a:solidFill>
            <a:miter lim="800000"/>
            <a:headEnd/>
            <a:tailEnd/>
          </a:ln>
        </p:spPr>
        <p:txBody>
          <a:bodyPr wrap="square">
            <a:spAutoFit/>
          </a:bodyPr>
          <a:lstStyle/>
          <a:p>
            <a:r>
              <a:rPr lang="en-US" altLang="ja-JP" sz="2000" b="1" dirty="0">
                <a:latin typeface="Lucida Console" pitchFamily="49" charset="0"/>
              </a:rPr>
              <a:t>start( </a:t>
            </a:r>
            <a:r>
              <a:rPr lang="en-US" altLang="ja-JP" sz="2000" b="1" dirty="0">
                <a:solidFill>
                  <a:srgbClr val="0070C0"/>
                </a:solidFill>
                <a:latin typeface="Lucida Console" pitchFamily="49" charset="0"/>
              </a:rPr>
              <a:t>A(</a:t>
            </a:r>
            <a:r>
              <a:rPr lang="en-US" altLang="ja-JP" sz="2000" b="1" dirty="0">
                <a:latin typeface="Lucida Console" pitchFamily="49" charset="0"/>
              </a:rPr>
              <a:t>x</a:t>
            </a:r>
            <a:r>
              <a:rPr lang="en-US" altLang="ja-JP" sz="2000" b="1" baseline="-25000" dirty="0">
                <a:latin typeface="Lucida Console" pitchFamily="49" charset="0"/>
              </a:rPr>
              <a:t>1</a:t>
            </a:r>
            <a:r>
              <a:rPr lang="en-US" altLang="ja-JP" sz="2000" b="1" dirty="0">
                <a:solidFill>
                  <a:srgbClr val="0070C0"/>
                </a:solidFill>
                <a:latin typeface="Lucida Console" pitchFamily="49" charset="0"/>
              </a:rPr>
              <a:t>)</a:t>
            </a:r>
            <a:r>
              <a:rPr lang="en-US" altLang="ja-JP" sz="2000" b="1" dirty="0">
                <a:latin typeface="Lucida Console" pitchFamily="49" charset="0"/>
              </a:rPr>
              <a:t> )	</a:t>
            </a:r>
            <a:r>
              <a:rPr lang="en-US" altLang="ja-JP" sz="2000" b="1" dirty="0" smtClean="0">
                <a:latin typeface="Lucida Console" pitchFamily="49" charset="0"/>
              </a:rPr>
              <a:t>→ </a:t>
            </a:r>
            <a:r>
              <a:rPr lang="en-US" altLang="ja-JP" sz="2000" b="1" dirty="0">
                <a:latin typeface="Lucida Console" pitchFamily="49" charset="0"/>
              </a:rPr>
              <a:t>double( x</a:t>
            </a:r>
            <a:r>
              <a:rPr lang="en-US" altLang="ja-JP" sz="2000" b="1" baseline="-25000" dirty="0">
                <a:latin typeface="Lucida Console" pitchFamily="49" charset="0"/>
              </a:rPr>
              <a:t>1</a:t>
            </a:r>
            <a:r>
              <a:rPr lang="en-US" altLang="ja-JP" sz="2000" b="1" dirty="0">
                <a:latin typeface="Lucida Console" pitchFamily="49" charset="0"/>
              </a:rPr>
              <a:t>, double(x</a:t>
            </a:r>
            <a:r>
              <a:rPr lang="en-US" altLang="ja-JP" sz="2000" b="1" baseline="-25000" dirty="0">
                <a:latin typeface="Lucida Console" pitchFamily="49" charset="0"/>
              </a:rPr>
              <a:t>1</a:t>
            </a:r>
            <a:r>
              <a:rPr lang="en-US" altLang="ja-JP" sz="2000" b="1" dirty="0">
                <a:latin typeface="Lucida Console" pitchFamily="49" charset="0"/>
              </a:rPr>
              <a:t>, </a:t>
            </a:r>
            <a:r>
              <a:rPr lang="en-US" altLang="ja-JP" sz="2000" b="1" dirty="0">
                <a:solidFill>
                  <a:srgbClr val="00B050"/>
                </a:solidFill>
                <a:latin typeface="Lucida Console" pitchFamily="49" charset="0"/>
              </a:rPr>
              <a:t>E</a:t>
            </a:r>
            <a:r>
              <a:rPr lang="en-US" altLang="ja-JP" sz="2000" b="1" dirty="0">
                <a:latin typeface="Lucida Console" pitchFamily="49" charset="0"/>
              </a:rPr>
              <a:t>) )</a:t>
            </a:r>
          </a:p>
          <a:p>
            <a:r>
              <a:rPr lang="en-US" altLang="ja-JP" sz="2000" b="1" dirty="0" smtClean="0">
                <a:latin typeface="Lucida Console" pitchFamily="49" charset="0"/>
              </a:rPr>
              <a:t>double</a:t>
            </a:r>
            <a:r>
              <a:rPr lang="en-US" altLang="ja-JP" sz="2000" b="1" dirty="0">
                <a:latin typeface="Lucida Console" pitchFamily="49" charset="0"/>
              </a:rPr>
              <a:t>( </a:t>
            </a:r>
            <a:r>
              <a:rPr lang="en-US" altLang="ja-JP" sz="2000" b="1" dirty="0">
                <a:solidFill>
                  <a:srgbClr val="0070C0"/>
                </a:solidFill>
                <a:latin typeface="Lucida Console" pitchFamily="49" charset="0"/>
              </a:rPr>
              <a:t>A(</a:t>
            </a:r>
            <a:r>
              <a:rPr lang="en-US" altLang="ja-JP" sz="2000" b="1" dirty="0">
                <a:latin typeface="Lucida Console" pitchFamily="49" charset="0"/>
              </a:rPr>
              <a:t>x</a:t>
            </a:r>
            <a:r>
              <a:rPr lang="en-US" altLang="ja-JP" sz="2000" b="1" baseline="-25000" dirty="0">
                <a:latin typeface="Lucida Console" pitchFamily="49" charset="0"/>
              </a:rPr>
              <a:t>1</a:t>
            </a:r>
            <a:r>
              <a:rPr lang="en-US" altLang="ja-JP" sz="2000" b="1" dirty="0">
                <a:solidFill>
                  <a:srgbClr val="0070C0"/>
                </a:solidFill>
                <a:latin typeface="Lucida Console" pitchFamily="49" charset="0"/>
              </a:rPr>
              <a:t>)</a:t>
            </a:r>
            <a:r>
              <a:rPr lang="en-US" altLang="ja-JP" sz="2000" b="1" dirty="0">
                <a:latin typeface="Lucida Console" pitchFamily="49" charset="0"/>
              </a:rPr>
              <a:t>, </a:t>
            </a:r>
            <a:r>
              <a:rPr lang="en-US" altLang="ja-JP" sz="2000" b="1" dirty="0" smtClean="0">
                <a:latin typeface="Lucida Console" pitchFamily="49" charset="0"/>
              </a:rPr>
              <a:t>y</a:t>
            </a:r>
            <a:r>
              <a:rPr lang="en-US" altLang="ja-JP" sz="2000" b="1" baseline="-25000" dirty="0" smtClean="0">
                <a:latin typeface="Lucida Console" pitchFamily="49" charset="0"/>
              </a:rPr>
              <a:t>1</a:t>
            </a:r>
            <a:r>
              <a:rPr lang="en-US" altLang="ja-JP" sz="2000" b="1" dirty="0" smtClean="0">
                <a:latin typeface="Lucida Console" pitchFamily="49" charset="0"/>
              </a:rPr>
              <a:t>)</a:t>
            </a:r>
            <a:r>
              <a:rPr lang="en-US" altLang="ja-JP" sz="2000" b="1" dirty="0">
                <a:latin typeface="Lucida Console" pitchFamily="49" charset="0"/>
              </a:rPr>
              <a:t>	→ double( x</a:t>
            </a:r>
            <a:r>
              <a:rPr lang="en-US" altLang="ja-JP" sz="2000" b="1" baseline="-25000" dirty="0">
                <a:latin typeface="Lucida Console" pitchFamily="49" charset="0"/>
              </a:rPr>
              <a:t>1</a:t>
            </a:r>
            <a:r>
              <a:rPr lang="en-US" altLang="ja-JP" sz="2000" b="1" dirty="0">
                <a:latin typeface="Lucida Console" pitchFamily="49" charset="0"/>
              </a:rPr>
              <a:t>, double(x</a:t>
            </a:r>
            <a:r>
              <a:rPr lang="en-US" altLang="ja-JP" sz="2000" b="1" baseline="-25000" dirty="0">
                <a:latin typeface="Lucida Console" pitchFamily="49" charset="0"/>
              </a:rPr>
              <a:t>1</a:t>
            </a:r>
            <a:r>
              <a:rPr lang="en-US" altLang="ja-JP" sz="2000" b="1" dirty="0">
                <a:latin typeface="Lucida Console" pitchFamily="49" charset="0"/>
              </a:rPr>
              <a:t>, y</a:t>
            </a:r>
            <a:r>
              <a:rPr lang="en-US" altLang="ja-JP" sz="2000" b="1" baseline="-25000" dirty="0">
                <a:latin typeface="Lucida Console" pitchFamily="49" charset="0"/>
              </a:rPr>
              <a:t>1</a:t>
            </a:r>
            <a:r>
              <a:rPr lang="en-US" altLang="ja-JP" sz="2000" b="1" dirty="0">
                <a:latin typeface="Lucida Console" pitchFamily="49" charset="0"/>
              </a:rPr>
              <a:t>) )</a:t>
            </a:r>
          </a:p>
          <a:p>
            <a:r>
              <a:rPr lang="en-US" altLang="ja-JP" sz="2000" b="1" dirty="0">
                <a:latin typeface="Lucida Console" pitchFamily="49" charset="0"/>
              </a:rPr>
              <a:t>double( </a:t>
            </a:r>
            <a:r>
              <a:rPr lang="en-US" altLang="ja-JP" sz="2000" b="1" dirty="0">
                <a:solidFill>
                  <a:srgbClr val="0070C0"/>
                </a:solidFill>
                <a:latin typeface="Lucida Console" pitchFamily="49" charset="0"/>
              </a:rPr>
              <a:t>B</a:t>
            </a:r>
            <a:r>
              <a:rPr lang="en-US" altLang="ja-JP" sz="2000" b="1" dirty="0">
                <a:latin typeface="Lucida Console" pitchFamily="49" charset="0"/>
              </a:rPr>
              <a:t>, y</a:t>
            </a:r>
            <a:r>
              <a:rPr lang="en-US" altLang="ja-JP" sz="2000" b="1" baseline="-25000" dirty="0">
                <a:latin typeface="Lucida Console" pitchFamily="49" charset="0"/>
              </a:rPr>
              <a:t>1</a:t>
            </a:r>
            <a:r>
              <a:rPr lang="en-US" altLang="ja-JP" sz="2000" b="1" dirty="0">
                <a:latin typeface="Lucida Console" pitchFamily="49" charset="0"/>
              </a:rPr>
              <a:t> )	→ </a:t>
            </a:r>
            <a:r>
              <a:rPr lang="en-US" altLang="ja-JP" sz="2000" b="1" dirty="0" smtClean="0">
                <a:solidFill>
                  <a:srgbClr val="00B050"/>
                </a:solidFill>
                <a:latin typeface="Lucida Console" pitchFamily="49" charset="0"/>
              </a:rPr>
              <a:t>C(</a:t>
            </a:r>
            <a:r>
              <a:rPr lang="en-US" altLang="ja-JP" sz="2000" b="1" dirty="0" smtClean="0">
                <a:latin typeface="Lucida Console" pitchFamily="49" charset="0"/>
              </a:rPr>
              <a:t> </a:t>
            </a:r>
            <a:r>
              <a:rPr lang="en-US" altLang="ja-JP" sz="2000" b="1" dirty="0">
                <a:latin typeface="Lucida Console" pitchFamily="49" charset="0"/>
              </a:rPr>
              <a:t>y</a:t>
            </a:r>
            <a:r>
              <a:rPr lang="en-US" altLang="ja-JP" sz="2000" b="1" baseline="-25000" dirty="0">
                <a:latin typeface="Lucida Console" pitchFamily="49" charset="0"/>
              </a:rPr>
              <a:t>1</a:t>
            </a:r>
            <a:r>
              <a:rPr lang="en-US" altLang="ja-JP" sz="2000" b="1" dirty="0">
                <a:solidFill>
                  <a:srgbClr val="00B050"/>
                </a:solidFill>
                <a:latin typeface="Lucida Console" pitchFamily="49" charset="0"/>
              </a:rPr>
              <a:t>,</a:t>
            </a:r>
            <a:r>
              <a:rPr lang="en-US" altLang="ja-JP" sz="2000" b="1" dirty="0">
                <a:latin typeface="Lucida Console" pitchFamily="49" charset="0"/>
              </a:rPr>
              <a:t> y</a:t>
            </a:r>
            <a:r>
              <a:rPr lang="en-US" altLang="ja-JP" sz="2000" b="1" baseline="-25000" dirty="0">
                <a:latin typeface="Lucida Console" pitchFamily="49" charset="0"/>
              </a:rPr>
              <a:t>1</a:t>
            </a:r>
            <a:r>
              <a:rPr lang="en-US" altLang="ja-JP" sz="2000" b="1" dirty="0">
                <a:latin typeface="Lucida Console" pitchFamily="49" charset="0"/>
              </a:rPr>
              <a:t> </a:t>
            </a:r>
            <a:r>
              <a:rPr lang="en-US" altLang="ja-JP" sz="2000" b="1" dirty="0" smtClean="0">
                <a:solidFill>
                  <a:srgbClr val="00B050"/>
                </a:solidFill>
                <a:latin typeface="Lucida Console" pitchFamily="49" charset="0"/>
              </a:rPr>
              <a:t>)</a:t>
            </a:r>
            <a:endParaRPr lang="en-US" altLang="ja-JP" sz="2000" b="1" dirty="0">
              <a:solidFill>
                <a:srgbClr val="00B050"/>
              </a:solidFill>
              <a:latin typeface="Lucida Console" pitchFamily="49" charset="0"/>
            </a:endParaRPr>
          </a:p>
        </p:txBody>
      </p:sp>
      <p:sp>
        <p:nvSpPr>
          <p:cNvPr id="5" name="Text Box 7"/>
          <p:cNvSpPr txBox="1">
            <a:spLocks noChangeArrowheads="1"/>
          </p:cNvSpPr>
          <p:nvPr/>
        </p:nvSpPr>
        <p:spPr bwMode="auto">
          <a:xfrm>
            <a:off x="785786" y="3500438"/>
            <a:ext cx="7786742" cy="1815882"/>
          </a:xfrm>
          <a:prstGeom prst="rect">
            <a:avLst/>
          </a:prstGeom>
          <a:solidFill>
            <a:srgbClr val="CCFFFF"/>
          </a:solidFill>
          <a:ln w="9525">
            <a:solidFill>
              <a:schemeClr val="hlink"/>
            </a:solidFill>
            <a:miter lim="800000"/>
            <a:headEnd/>
            <a:tailEnd/>
          </a:ln>
        </p:spPr>
        <p:txBody>
          <a:bodyPr wrap="square">
            <a:spAutoFit/>
          </a:bodyPr>
          <a:lstStyle/>
          <a:p>
            <a:r>
              <a:rPr lang="en-US" altLang="ja-JP" sz="2800" b="1" dirty="0" smtClean="0">
                <a:latin typeface="Lucida Console" pitchFamily="49" charset="0"/>
              </a:rPr>
              <a:t>MTT ::= FUN … FUN</a:t>
            </a:r>
            <a:br>
              <a:rPr lang="en-US" altLang="ja-JP" sz="2800" b="1" dirty="0" smtClean="0">
                <a:latin typeface="Lucida Console" pitchFamily="49" charset="0"/>
              </a:rPr>
            </a:br>
            <a:r>
              <a:rPr lang="en-US" altLang="ja-JP" sz="2800" b="1" dirty="0" smtClean="0">
                <a:latin typeface="Lucida Console" pitchFamily="49" charset="0"/>
              </a:rPr>
              <a:t>FUN ::= f(</a:t>
            </a:r>
            <a:r>
              <a:rPr lang="en-US" altLang="ja-JP" sz="2800" b="1" dirty="0" smtClean="0">
                <a:solidFill>
                  <a:schemeClr val="tx2">
                    <a:lumMod val="60000"/>
                    <a:lumOff val="40000"/>
                  </a:schemeClr>
                </a:solidFill>
                <a:latin typeface="Lucida Console" pitchFamily="49" charset="0"/>
              </a:rPr>
              <a:t>A(</a:t>
            </a:r>
            <a:r>
              <a:rPr lang="en-US" altLang="ja-JP" sz="2800" b="1" dirty="0" smtClean="0">
                <a:latin typeface="Lucida Console" pitchFamily="49" charset="0"/>
              </a:rPr>
              <a:t>x</a:t>
            </a:r>
            <a:r>
              <a:rPr lang="en-US" altLang="ja-JP" sz="2800" b="1" baseline="-25000" dirty="0" smtClean="0">
                <a:latin typeface="Lucida Console" pitchFamily="49" charset="0"/>
              </a:rPr>
              <a:t>1</a:t>
            </a:r>
            <a:r>
              <a:rPr lang="en-US" altLang="ja-JP" sz="2800" b="1" dirty="0" smtClean="0">
                <a:solidFill>
                  <a:schemeClr val="tx2">
                    <a:lumMod val="60000"/>
                    <a:lumOff val="40000"/>
                  </a:schemeClr>
                </a:solidFill>
                <a:latin typeface="Lucida Console" pitchFamily="49" charset="0"/>
              </a:rPr>
              <a:t>,</a:t>
            </a:r>
            <a:r>
              <a:rPr lang="en-US" altLang="ja-JP" sz="2800" b="1" dirty="0" smtClean="0">
                <a:latin typeface="Lucida Console" pitchFamily="49" charset="0"/>
              </a:rPr>
              <a:t>…</a:t>
            </a:r>
            <a:r>
              <a:rPr lang="en-US" altLang="ja-JP" sz="2800" b="1" dirty="0" smtClean="0">
                <a:solidFill>
                  <a:schemeClr val="tx2">
                    <a:lumMod val="60000"/>
                    <a:lumOff val="40000"/>
                  </a:schemeClr>
                </a:solidFill>
                <a:latin typeface="Lucida Console" pitchFamily="49" charset="0"/>
              </a:rPr>
              <a:t>,</a:t>
            </a:r>
            <a:r>
              <a:rPr lang="en-US" altLang="ja-JP" sz="2800" b="1" dirty="0" err="1" smtClean="0">
                <a:latin typeface="Lucida Console" pitchFamily="49" charset="0"/>
              </a:rPr>
              <a:t>x</a:t>
            </a:r>
            <a:r>
              <a:rPr lang="en-US" altLang="ja-JP" sz="2800" b="1" baseline="-25000" dirty="0" err="1" smtClean="0">
                <a:latin typeface="Lucida Console" pitchFamily="49" charset="0"/>
              </a:rPr>
              <a:t>n</a:t>
            </a:r>
            <a:r>
              <a:rPr lang="en-US" altLang="ja-JP" sz="2800" b="1" dirty="0" smtClean="0">
                <a:solidFill>
                  <a:schemeClr val="tx2">
                    <a:lumMod val="60000"/>
                    <a:lumOff val="40000"/>
                  </a:schemeClr>
                </a:solidFill>
                <a:latin typeface="Lucida Console" pitchFamily="49" charset="0"/>
              </a:rPr>
              <a:t>)</a:t>
            </a:r>
            <a:r>
              <a:rPr lang="en-US" altLang="ja-JP" sz="2800" b="1" dirty="0" smtClean="0">
                <a:latin typeface="Lucida Console" pitchFamily="49" charset="0"/>
              </a:rPr>
              <a:t>, y</a:t>
            </a:r>
            <a:r>
              <a:rPr lang="en-US" altLang="ja-JP" sz="2800" b="1" baseline="-25000" dirty="0" smtClean="0">
                <a:latin typeface="Lucida Console" pitchFamily="49" charset="0"/>
              </a:rPr>
              <a:t>1</a:t>
            </a:r>
            <a:r>
              <a:rPr lang="en-US" altLang="ja-JP" sz="2800" b="1" dirty="0" smtClean="0">
                <a:latin typeface="Lucida Console" pitchFamily="49" charset="0"/>
              </a:rPr>
              <a:t>,…,</a:t>
            </a:r>
            <a:r>
              <a:rPr lang="en-US" altLang="ja-JP" sz="2800" b="1" dirty="0" err="1" smtClean="0">
                <a:latin typeface="Lucida Console" pitchFamily="49" charset="0"/>
              </a:rPr>
              <a:t>y</a:t>
            </a:r>
            <a:r>
              <a:rPr lang="en-US" altLang="ja-JP" sz="2800" b="1" baseline="-25000" dirty="0" err="1" smtClean="0">
                <a:latin typeface="Lucida Console" pitchFamily="49" charset="0"/>
              </a:rPr>
              <a:t>k</a:t>
            </a:r>
            <a:r>
              <a:rPr lang="en-US" altLang="ja-JP" sz="2800" b="1" dirty="0" smtClean="0">
                <a:latin typeface="Lucida Console" pitchFamily="49" charset="0"/>
              </a:rPr>
              <a:t>)</a:t>
            </a:r>
            <a:r>
              <a:rPr lang="ja-JP" altLang="en-US" sz="2800" b="1" dirty="0" smtClean="0">
                <a:latin typeface="Lucida Console" pitchFamily="49" charset="0"/>
              </a:rPr>
              <a:t>　→　</a:t>
            </a:r>
            <a:r>
              <a:rPr lang="en-US" altLang="ja-JP" sz="2800" b="1" dirty="0" smtClean="0">
                <a:latin typeface="Lucida Console" pitchFamily="49" charset="0"/>
              </a:rPr>
              <a:t>RHS</a:t>
            </a:r>
            <a:br>
              <a:rPr lang="en-US" altLang="ja-JP" sz="2800" b="1" dirty="0" smtClean="0">
                <a:latin typeface="Lucida Console" pitchFamily="49" charset="0"/>
              </a:rPr>
            </a:br>
            <a:r>
              <a:rPr lang="en-US" altLang="ja-JP" sz="2800" b="1" dirty="0" smtClean="0">
                <a:latin typeface="Lucida Console" pitchFamily="49" charset="0"/>
              </a:rPr>
              <a:t>RHS </a:t>
            </a:r>
            <a:r>
              <a:rPr lang="en-US" altLang="ja-JP" sz="2800" b="1" dirty="0">
                <a:latin typeface="Lucida Console" pitchFamily="49" charset="0"/>
              </a:rPr>
              <a:t>::= </a:t>
            </a:r>
            <a:r>
              <a:rPr lang="en-US" altLang="ja-JP" sz="2800" b="1" dirty="0" smtClean="0">
                <a:solidFill>
                  <a:srgbClr val="00B050"/>
                </a:solidFill>
                <a:latin typeface="Lucida Console" pitchFamily="49" charset="0"/>
              </a:rPr>
              <a:t>C( </a:t>
            </a:r>
            <a:r>
              <a:rPr lang="en-US" altLang="ja-JP" sz="2800" b="1" dirty="0">
                <a:latin typeface="Lucida Console" pitchFamily="49" charset="0"/>
              </a:rPr>
              <a:t>RHS</a:t>
            </a:r>
            <a:r>
              <a:rPr lang="en-US" altLang="ja-JP" sz="2800" b="1" dirty="0">
                <a:solidFill>
                  <a:srgbClr val="00B050"/>
                </a:solidFill>
                <a:latin typeface="Lucida Console" pitchFamily="49" charset="0"/>
              </a:rPr>
              <a:t>,</a:t>
            </a:r>
            <a:r>
              <a:rPr lang="en-US" altLang="ja-JP" sz="2800" b="1" dirty="0">
                <a:latin typeface="Lucida Console" pitchFamily="49" charset="0"/>
              </a:rPr>
              <a:t> …</a:t>
            </a:r>
            <a:r>
              <a:rPr lang="en-US" altLang="ja-JP" sz="2800" b="1" dirty="0">
                <a:solidFill>
                  <a:srgbClr val="00B050"/>
                </a:solidFill>
                <a:latin typeface="Lucida Console" pitchFamily="49" charset="0"/>
              </a:rPr>
              <a:t> ,</a:t>
            </a:r>
            <a:r>
              <a:rPr lang="en-US" altLang="ja-JP" sz="2800" b="1" dirty="0">
                <a:latin typeface="Lucida Console" pitchFamily="49" charset="0"/>
              </a:rPr>
              <a:t> RHS </a:t>
            </a:r>
            <a:r>
              <a:rPr lang="en-US" altLang="ja-JP" sz="2800" b="1" dirty="0">
                <a:solidFill>
                  <a:srgbClr val="00B050"/>
                </a:solidFill>
                <a:latin typeface="Lucida Console" pitchFamily="49" charset="0"/>
              </a:rPr>
              <a:t>)</a:t>
            </a:r>
            <a:endParaRPr lang="en-US" altLang="ja-JP" sz="2800" b="1" dirty="0">
              <a:latin typeface="Lucida Console" pitchFamily="49" charset="0"/>
            </a:endParaRPr>
          </a:p>
          <a:p>
            <a:r>
              <a:rPr lang="en-US" altLang="ja-JP" sz="2800" b="1" dirty="0">
                <a:latin typeface="Lucida Console" pitchFamily="49" charset="0"/>
              </a:rPr>
              <a:t>      | </a:t>
            </a:r>
            <a:r>
              <a:rPr lang="en-US" altLang="ja-JP" sz="2800" b="1" dirty="0" smtClean="0">
                <a:latin typeface="Lucida Console" pitchFamily="49" charset="0"/>
              </a:rPr>
              <a:t>f(x</a:t>
            </a:r>
            <a:r>
              <a:rPr lang="en-US" altLang="ja-JP" sz="2800" b="1" baseline="-25000" dirty="0" smtClean="0">
                <a:latin typeface="Lucida Console" pitchFamily="49" charset="0"/>
              </a:rPr>
              <a:t>i</a:t>
            </a:r>
            <a:r>
              <a:rPr lang="en-US" altLang="ja-JP" sz="2800" b="1" dirty="0">
                <a:latin typeface="Lucida Console" pitchFamily="49" charset="0"/>
              </a:rPr>
              <a:t>, RHS, …, RHS</a:t>
            </a:r>
            <a:r>
              <a:rPr lang="en-US" altLang="ja-JP" sz="2800" b="1" dirty="0" smtClean="0">
                <a:latin typeface="Lucida Console" pitchFamily="49" charset="0"/>
              </a:rPr>
              <a:t>) </a:t>
            </a:r>
            <a:r>
              <a:rPr lang="en-US" altLang="ja-JP" sz="2800" b="1" dirty="0">
                <a:latin typeface="Lucida Console" pitchFamily="49" charset="0"/>
              </a:rPr>
              <a:t>| </a:t>
            </a:r>
            <a:r>
              <a:rPr lang="en-US" altLang="ja-JP" sz="2800" b="1" dirty="0" err="1">
                <a:latin typeface="Lucida Console" pitchFamily="49" charset="0"/>
              </a:rPr>
              <a:t>y</a:t>
            </a:r>
            <a:r>
              <a:rPr lang="en-US" altLang="ja-JP" sz="2800" b="1" baseline="-25000" dirty="0" err="1">
                <a:latin typeface="Lucida Console" pitchFamily="49" charset="0"/>
              </a:rPr>
              <a:t>i</a:t>
            </a:r>
            <a:endParaRPr lang="en-US" altLang="ja-JP" sz="2800" b="1" baseline="-25000" dirty="0">
              <a:latin typeface="Lucida Console" pitchFamily="49"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5400" dirty="0" smtClean="0"/>
              <a:t>主補</a:t>
            </a:r>
            <a:r>
              <a:rPr kumimoji="1" lang="ja-JP" altLang="en-US" sz="5400" dirty="0" smtClean="0"/>
              <a:t>題の証明 </a:t>
            </a:r>
            <a:r>
              <a:rPr kumimoji="1" lang="en-US" altLang="ja-JP" sz="5400" dirty="0" smtClean="0"/>
              <a:t>(m</a:t>
            </a:r>
            <a:r>
              <a:rPr kumimoji="1" lang="ja-JP" altLang="en-US" sz="5400" dirty="0" smtClean="0"/>
              <a:t>で帰納法</a:t>
            </a:r>
            <a:r>
              <a:rPr kumimoji="1" lang="en-US" altLang="ja-JP" sz="5400" dirty="0" smtClean="0"/>
              <a:t>)</a:t>
            </a:r>
            <a:endParaRPr kumimoji="1" lang="ja-JP" altLang="en-US" sz="5400" dirty="0"/>
          </a:p>
        </p:txBody>
      </p:sp>
      <p:sp>
        <p:nvSpPr>
          <p:cNvPr id="3" name="コンテンツ プレースホルダ 2"/>
          <p:cNvSpPr>
            <a:spLocks noGrp="1"/>
          </p:cNvSpPr>
          <p:nvPr>
            <p:ph idx="1"/>
          </p:nvPr>
        </p:nvSpPr>
        <p:spPr>
          <a:xfrm>
            <a:off x="142844" y="1428760"/>
            <a:ext cx="9001156" cy="5572140"/>
          </a:xfrm>
        </p:spPr>
        <p:txBody>
          <a:bodyPr/>
          <a:lstStyle/>
          <a:p>
            <a:pPr>
              <a:buNone/>
            </a:pPr>
            <a:r>
              <a:rPr lang="ja-JP" altLang="en-US" u="sng" dirty="0" smtClean="0">
                <a:solidFill>
                  <a:schemeClr val="accent6">
                    <a:lumMod val="75000"/>
                  </a:schemeClr>
                </a:solidFill>
              </a:rPr>
              <a:t>∀</a:t>
            </a:r>
            <a:r>
              <a:rPr lang="en-US" altLang="ja-JP" u="sng" dirty="0" smtClean="0">
                <a:solidFill>
                  <a:schemeClr val="accent6">
                    <a:lumMod val="75000"/>
                  </a:schemeClr>
                </a:solidFill>
              </a:rPr>
              <a:t>m</a:t>
            </a:r>
            <a:r>
              <a:rPr lang="ja-JP" altLang="en-US" u="sng" dirty="0" smtClean="0">
                <a:solidFill>
                  <a:schemeClr val="accent6">
                    <a:lumMod val="75000"/>
                  </a:schemeClr>
                </a:solidFill>
              </a:rPr>
              <a:t>∃</a:t>
            </a:r>
            <a:r>
              <a:rPr lang="en-US" altLang="ja-JP" u="sng" dirty="0" smtClean="0">
                <a:solidFill>
                  <a:schemeClr val="accent6">
                    <a:lumMod val="75000"/>
                  </a:schemeClr>
                </a:solidFill>
              </a:rPr>
              <a:t>k</a:t>
            </a:r>
            <a:r>
              <a:rPr lang="en-US" altLang="ja-JP" u="sng" baseline="-25000" dirty="0" smtClean="0">
                <a:solidFill>
                  <a:schemeClr val="accent6">
                    <a:lumMod val="75000"/>
                  </a:schemeClr>
                </a:solidFill>
              </a:rPr>
              <a:t>m</a:t>
            </a:r>
            <a:r>
              <a:rPr lang="en-US" altLang="ja-JP" u="sng" dirty="0" smtClean="0">
                <a:solidFill>
                  <a:schemeClr val="accent6">
                    <a:lumMod val="75000"/>
                  </a:schemeClr>
                </a:solidFill>
              </a:rPr>
              <a:t> </a:t>
            </a:r>
            <a:r>
              <a:rPr lang="ja-JP" altLang="en-US" u="sng" dirty="0" smtClean="0">
                <a:solidFill>
                  <a:schemeClr val="accent6">
                    <a:lumMod val="75000"/>
                  </a:schemeClr>
                </a:solidFill>
              </a:rPr>
              <a:t>∀</a:t>
            </a:r>
            <a:r>
              <a:rPr lang="en-US" altLang="ja-JP" u="sng" dirty="0" smtClean="0">
                <a:solidFill>
                  <a:schemeClr val="accent6">
                    <a:lumMod val="75000"/>
                  </a:schemeClr>
                </a:solidFill>
              </a:rPr>
              <a:t>n</a:t>
            </a:r>
            <a:r>
              <a:rPr lang="ja-JP" altLang="en-US" u="sng" dirty="0" smtClean="0">
                <a:solidFill>
                  <a:schemeClr val="accent6">
                    <a:lumMod val="75000"/>
                  </a:schemeClr>
                </a:solidFill>
              </a:rPr>
              <a:t>≧</a:t>
            </a:r>
            <a:r>
              <a:rPr lang="en-US" altLang="ja-JP" u="sng" dirty="0" smtClean="0">
                <a:solidFill>
                  <a:schemeClr val="accent6">
                    <a:lumMod val="75000"/>
                  </a:schemeClr>
                </a:solidFill>
              </a:rPr>
              <a:t>k</a:t>
            </a:r>
            <a:r>
              <a:rPr lang="en-US" altLang="ja-JP" u="sng" baseline="-25000" dirty="0" smtClean="0">
                <a:solidFill>
                  <a:schemeClr val="accent6">
                    <a:lumMod val="75000"/>
                  </a:schemeClr>
                </a:solidFill>
              </a:rPr>
              <a:t>m</a:t>
            </a:r>
            <a:r>
              <a:rPr lang="en-US" altLang="ja-JP" u="sng" dirty="0" smtClean="0">
                <a:solidFill>
                  <a:schemeClr val="accent6">
                    <a:lumMod val="75000"/>
                  </a:schemeClr>
                </a:solidFill>
              </a:rPr>
              <a:t>.   (2^^k</a:t>
            </a:r>
            <a:r>
              <a:rPr lang="en-US" altLang="ja-JP" u="sng" baseline="-25000" dirty="0" smtClean="0">
                <a:solidFill>
                  <a:schemeClr val="accent6">
                    <a:lumMod val="75000"/>
                  </a:schemeClr>
                </a:solidFill>
              </a:rPr>
              <a:t>m</a:t>
            </a:r>
            <a:r>
              <a:rPr lang="en-US" altLang="ja-JP" u="sng" dirty="0" smtClean="0">
                <a:solidFill>
                  <a:schemeClr val="accent6">
                    <a:lumMod val="75000"/>
                  </a:schemeClr>
                </a:solidFill>
              </a:rPr>
              <a:t> </a:t>
            </a:r>
            <a:r>
              <a:rPr lang="ja-JP" altLang="en-US" u="sng" dirty="0" smtClean="0">
                <a:solidFill>
                  <a:schemeClr val="accent6">
                    <a:lumMod val="75000"/>
                  </a:schemeClr>
                </a:solidFill>
              </a:rPr>
              <a:t>≡ </a:t>
            </a:r>
            <a:r>
              <a:rPr lang="en-US" altLang="ja-JP" u="sng" dirty="0" smtClean="0">
                <a:solidFill>
                  <a:schemeClr val="accent6">
                    <a:lumMod val="75000"/>
                  </a:schemeClr>
                </a:solidFill>
              </a:rPr>
              <a:t>2^^n  mod m)</a:t>
            </a:r>
          </a:p>
          <a:p>
            <a:pPr lvl="1"/>
            <a:r>
              <a:rPr lang="en-US" altLang="ja-JP" dirty="0" smtClean="0"/>
              <a:t>m = 1:  k</a:t>
            </a:r>
            <a:r>
              <a:rPr lang="en-US" altLang="ja-JP" baseline="-25000" dirty="0" smtClean="0"/>
              <a:t>m</a:t>
            </a:r>
            <a:r>
              <a:rPr lang="en-US" altLang="ja-JP" dirty="0" smtClean="0"/>
              <a:t>=0 </a:t>
            </a:r>
            <a:r>
              <a:rPr lang="ja-JP" altLang="en-US" dirty="0" smtClean="0"/>
              <a:t>とすると以降全て ≡</a:t>
            </a:r>
            <a:r>
              <a:rPr lang="en-US" altLang="ja-JP" dirty="0" smtClean="0"/>
              <a:t>0 mod m</a:t>
            </a:r>
          </a:p>
          <a:p>
            <a:pPr lvl="1"/>
            <a:r>
              <a:rPr kumimoji="1" lang="en-US" altLang="ja-JP" dirty="0" smtClean="0"/>
              <a:t>m = 2:  k</a:t>
            </a:r>
            <a:r>
              <a:rPr kumimoji="1" lang="en-US" altLang="ja-JP" baseline="-25000" dirty="0" smtClean="0"/>
              <a:t>m</a:t>
            </a:r>
            <a:r>
              <a:rPr kumimoji="1" lang="en-US" altLang="ja-JP" dirty="0" smtClean="0"/>
              <a:t>=1 </a:t>
            </a:r>
            <a:r>
              <a:rPr kumimoji="1" lang="ja-JP" altLang="en-US" dirty="0" smtClean="0"/>
              <a:t>と</a:t>
            </a:r>
            <a:r>
              <a:rPr lang="ja-JP" altLang="en-US" dirty="0" smtClean="0"/>
              <a:t>すると以降全て ≡</a:t>
            </a:r>
            <a:r>
              <a:rPr lang="en-US" altLang="ja-JP" dirty="0" smtClean="0"/>
              <a:t>0 mod m</a:t>
            </a:r>
          </a:p>
          <a:p>
            <a:pPr lvl="1"/>
            <a:r>
              <a:rPr kumimoji="1" lang="en-US" altLang="ja-JP" dirty="0" smtClean="0"/>
              <a:t>m = p (</a:t>
            </a:r>
            <a:r>
              <a:rPr kumimoji="1" lang="ja-JP" altLang="en-US" dirty="0" smtClean="0"/>
              <a:t>奇素数</a:t>
            </a:r>
            <a:r>
              <a:rPr kumimoji="1" lang="en-US" altLang="ja-JP" dirty="0" smtClean="0"/>
              <a:t>):</a:t>
            </a:r>
          </a:p>
          <a:p>
            <a:pPr lvl="2"/>
            <a:r>
              <a:rPr lang="ja-JP" altLang="en-US" dirty="0" smtClean="0"/>
              <a:t>フェルマーの小定理から </a:t>
            </a:r>
            <a:r>
              <a:rPr lang="en-US" altLang="ja-JP" dirty="0" smtClean="0"/>
              <a:t>2</a:t>
            </a:r>
            <a:r>
              <a:rPr lang="en-US" altLang="ja-JP" baseline="30000" dirty="0" smtClean="0"/>
              <a:t>p-1</a:t>
            </a:r>
            <a:r>
              <a:rPr lang="en-US" altLang="ja-JP" dirty="0" smtClean="0"/>
              <a:t> </a:t>
            </a:r>
            <a:r>
              <a:rPr lang="ja-JP" altLang="en-US" dirty="0" smtClean="0"/>
              <a:t>≡ </a:t>
            </a:r>
            <a:r>
              <a:rPr lang="en-US" altLang="ja-JP" dirty="0" smtClean="0"/>
              <a:t>1 mod p </a:t>
            </a:r>
            <a:r>
              <a:rPr lang="ja-JP" altLang="en-US" dirty="0" smtClean="0"/>
              <a:t>より</a:t>
            </a:r>
            <a:endParaRPr lang="en-US" altLang="ja-JP" dirty="0" smtClean="0"/>
          </a:p>
          <a:p>
            <a:pPr lvl="2"/>
            <a:r>
              <a:rPr lang="en-US" altLang="ja-JP" dirty="0" smtClean="0"/>
              <a:t>2^^n+1 = 2</a:t>
            </a:r>
            <a:r>
              <a:rPr lang="en-US" altLang="ja-JP" baseline="30000" dirty="0" smtClean="0"/>
              <a:t>2^^n</a:t>
            </a:r>
            <a:r>
              <a:rPr lang="ja-JP" altLang="en-US" dirty="0" smtClean="0"/>
              <a:t>≡</a:t>
            </a:r>
            <a:r>
              <a:rPr lang="en-US" altLang="ja-JP" dirty="0" smtClean="0"/>
              <a:t>2</a:t>
            </a:r>
            <a:r>
              <a:rPr lang="en-US" altLang="ja-JP" baseline="30000" dirty="0" smtClean="0"/>
              <a:t>(2^^n % p-1)</a:t>
            </a:r>
            <a:r>
              <a:rPr lang="en-US" altLang="ja-JP" dirty="0" smtClean="0"/>
              <a:t> mod p </a:t>
            </a:r>
            <a:r>
              <a:rPr lang="ja-JP" altLang="en-US" dirty="0" smtClean="0"/>
              <a:t>である</a:t>
            </a:r>
            <a:endParaRPr lang="en-US" altLang="ja-JP" dirty="0" smtClean="0"/>
          </a:p>
          <a:p>
            <a:pPr lvl="2"/>
            <a:r>
              <a:rPr lang="ja-JP" altLang="en-US" dirty="0" smtClean="0"/>
              <a:t>帰納法の仮定より </a:t>
            </a:r>
            <a:r>
              <a:rPr lang="en-US" altLang="ja-JP" dirty="0" smtClean="0"/>
              <a:t>n</a:t>
            </a:r>
            <a:r>
              <a:rPr lang="ja-JP" altLang="en-US" dirty="0" smtClean="0"/>
              <a:t>≧</a:t>
            </a:r>
            <a:r>
              <a:rPr lang="en-US" altLang="ja-JP" dirty="0" smtClean="0"/>
              <a:t>k</a:t>
            </a:r>
            <a:r>
              <a:rPr lang="en-US" altLang="ja-JP" baseline="-25000" dirty="0" smtClean="0"/>
              <a:t>p-1</a:t>
            </a:r>
            <a:r>
              <a:rPr lang="ja-JP" altLang="en-US" dirty="0" smtClean="0"/>
              <a:t>以上で </a:t>
            </a:r>
            <a:r>
              <a:rPr lang="en-US" altLang="ja-JP" dirty="0" smtClean="0"/>
              <a:t>2^^n % p-1</a:t>
            </a:r>
            <a:r>
              <a:rPr lang="en-US" altLang="ja-JP" baseline="30000" dirty="0" smtClean="0"/>
              <a:t> </a:t>
            </a:r>
            <a:r>
              <a:rPr lang="ja-JP" altLang="en-US" dirty="0" smtClean="0"/>
              <a:t>は定数</a:t>
            </a:r>
            <a:endParaRPr lang="en-US" altLang="ja-JP" dirty="0" smtClean="0"/>
          </a:p>
          <a:p>
            <a:pPr lvl="2"/>
            <a:r>
              <a:rPr lang="ja-JP" altLang="en-US" dirty="0" smtClean="0"/>
              <a:t>ゆえに </a:t>
            </a:r>
            <a:r>
              <a:rPr lang="en-US" altLang="ja-JP" dirty="0" err="1" smtClean="0"/>
              <a:t>k</a:t>
            </a:r>
            <a:r>
              <a:rPr lang="en-US" altLang="ja-JP" baseline="-25000" dirty="0" err="1" smtClean="0"/>
              <a:t>p</a:t>
            </a:r>
            <a:r>
              <a:rPr lang="en-US" altLang="ja-JP" dirty="0" smtClean="0"/>
              <a:t> = k</a:t>
            </a:r>
            <a:r>
              <a:rPr lang="en-US" altLang="ja-JP" baseline="-25000" dirty="0" smtClean="0"/>
              <a:t>p-1</a:t>
            </a:r>
            <a:r>
              <a:rPr lang="en-US" altLang="ja-JP" dirty="0" smtClean="0"/>
              <a:t> + 1 </a:t>
            </a:r>
            <a:r>
              <a:rPr lang="ja-JP" altLang="en-US" dirty="0" smtClean="0"/>
              <a:t>とすれば題意を満たす</a:t>
            </a:r>
            <a:endParaRPr lang="en-US" altLang="ja-JP" dirty="0" smtClean="0"/>
          </a:p>
          <a:p>
            <a:pPr lvl="1"/>
            <a:r>
              <a:rPr lang="en-US" altLang="ja-JP" dirty="0" smtClean="0"/>
              <a:t>m = a b (</a:t>
            </a:r>
            <a:r>
              <a:rPr lang="ja-JP" altLang="en-US" dirty="0" smtClean="0"/>
              <a:t>合成数</a:t>
            </a:r>
            <a:r>
              <a:rPr lang="en-US" altLang="ja-JP" dirty="0" smtClean="0"/>
              <a:t>, </a:t>
            </a:r>
            <a:r>
              <a:rPr lang="en-US" altLang="ja-JP" dirty="0" err="1" smtClean="0"/>
              <a:t>a,b</a:t>
            </a:r>
            <a:r>
              <a:rPr lang="en-US" altLang="ja-JP" dirty="0" smtClean="0"/>
              <a:t> </a:t>
            </a:r>
            <a:r>
              <a:rPr lang="ja-JP" altLang="en-US" dirty="0" err="1" smtClean="0"/>
              <a:t>は互</a:t>
            </a:r>
            <a:r>
              <a:rPr lang="ja-JP" altLang="en-US" smtClean="0"/>
              <a:t>素</a:t>
            </a:r>
            <a:r>
              <a:rPr lang="en-US" altLang="ja-JP" dirty="0" smtClean="0"/>
              <a:t>):</a:t>
            </a:r>
          </a:p>
          <a:p>
            <a:pPr lvl="2"/>
            <a:r>
              <a:rPr lang="ja-JP" altLang="en-US" dirty="0" smtClean="0"/>
              <a:t>中国剰余定理より、二数が </a:t>
            </a:r>
            <a:r>
              <a:rPr lang="en-US" altLang="ja-JP" dirty="0" smtClean="0"/>
              <a:t>mod a, mod b </a:t>
            </a:r>
            <a:r>
              <a:rPr lang="ja-JP" altLang="en-US" dirty="0" smtClean="0"/>
              <a:t>で等しければ</a:t>
            </a:r>
            <a:r>
              <a:rPr lang="en-US" altLang="ja-JP" dirty="0" smtClean="0"/>
              <a:t/>
            </a:r>
            <a:br>
              <a:rPr lang="en-US" altLang="ja-JP" dirty="0" smtClean="0"/>
            </a:br>
            <a:r>
              <a:rPr lang="en-US" altLang="ja-JP" dirty="0" smtClean="0"/>
              <a:t>mod </a:t>
            </a:r>
            <a:r>
              <a:rPr lang="en-US" altLang="ja-JP" dirty="0" err="1" smtClean="0"/>
              <a:t>ab</a:t>
            </a:r>
            <a:r>
              <a:rPr lang="en-US" altLang="ja-JP" dirty="0" smtClean="0"/>
              <a:t> </a:t>
            </a:r>
            <a:r>
              <a:rPr lang="ja-JP" altLang="en-US" dirty="0" smtClean="0"/>
              <a:t>でも等しいゆえに </a:t>
            </a:r>
            <a:r>
              <a:rPr lang="en-US" altLang="ja-JP" dirty="0" smtClean="0"/>
              <a:t>k</a:t>
            </a:r>
            <a:r>
              <a:rPr lang="en-US" altLang="ja-JP" baseline="-25000" dirty="0" smtClean="0"/>
              <a:t>m</a:t>
            </a:r>
            <a:r>
              <a:rPr lang="en-US" altLang="ja-JP" dirty="0" smtClean="0"/>
              <a:t> = max(k</a:t>
            </a:r>
            <a:r>
              <a:rPr lang="en-US" altLang="ja-JP" baseline="-25000" dirty="0" smtClean="0"/>
              <a:t>a</a:t>
            </a:r>
            <a:r>
              <a:rPr lang="en-US" altLang="ja-JP" dirty="0" smtClean="0"/>
              <a:t>, k</a:t>
            </a:r>
            <a:r>
              <a:rPr lang="en-US" altLang="ja-JP" baseline="-25000" dirty="0" smtClean="0"/>
              <a:t>b</a:t>
            </a:r>
            <a:r>
              <a:rPr lang="en-US" altLang="ja-JP" dirty="0" smtClean="0"/>
              <a:t>) </a:t>
            </a:r>
            <a:r>
              <a:rPr lang="ja-JP" altLang="en-US" dirty="0" smtClean="0"/>
              <a:t>と取ればよい</a:t>
            </a:r>
            <a:endParaRPr lang="en-US" altLang="ja-JP" dirty="0" smtClean="0"/>
          </a:p>
        </p:txBody>
      </p:sp>
      <p:sp>
        <p:nvSpPr>
          <p:cNvPr id="4" name="正方形/長方形 3"/>
          <p:cNvSpPr/>
          <p:nvPr/>
        </p:nvSpPr>
        <p:spPr>
          <a:xfrm>
            <a:off x="8786842" y="6429396"/>
            <a:ext cx="285752" cy="2857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5400" dirty="0" smtClean="0"/>
              <a:t>証明</a:t>
            </a:r>
            <a:r>
              <a:rPr kumimoji="1" lang="en-US" altLang="ja-JP" sz="5400" dirty="0" smtClean="0"/>
              <a:t>: tower</a:t>
            </a:r>
            <a:r>
              <a:rPr kumimoji="1" lang="ja-JP" altLang="en-US" sz="5400" dirty="0" smtClean="0"/>
              <a:t>∈</a:t>
            </a:r>
            <a:r>
              <a:rPr kumimoji="1" lang="en-US" altLang="ja-JP" sz="5400" dirty="0" smtClean="0"/>
              <a:t>IRP</a:t>
            </a:r>
            <a:endParaRPr kumimoji="1" lang="ja-JP" altLang="en-US" sz="5400" dirty="0"/>
          </a:p>
        </p:txBody>
      </p:sp>
      <p:sp>
        <p:nvSpPr>
          <p:cNvPr id="3" name="コンテンツ プレースホルダ 2"/>
          <p:cNvSpPr>
            <a:spLocks noGrp="1"/>
          </p:cNvSpPr>
          <p:nvPr>
            <p:ph idx="1"/>
          </p:nvPr>
        </p:nvSpPr>
        <p:spPr>
          <a:xfrm>
            <a:off x="100042" y="1600200"/>
            <a:ext cx="8829676" cy="4972072"/>
          </a:xfrm>
        </p:spPr>
        <p:txBody>
          <a:bodyPr>
            <a:normAutofit fontScale="85000" lnSpcReduction="20000"/>
          </a:bodyPr>
          <a:lstStyle/>
          <a:p>
            <a:r>
              <a:rPr kumimoji="1" lang="en-US" altLang="ja-JP" dirty="0" smtClean="0"/>
              <a:t>L</a:t>
            </a:r>
            <a:r>
              <a:rPr kumimoji="1" lang="ja-JP" altLang="en-US" dirty="0" smtClean="0"/>
              <a:t>⊆</a:t>
            </a:r>
            <a:r>
              <a:rPr kumimoji="1" lang="en-US" altLang="ja-JP" dirty="0" smtClean="0"/>
              <a:t>a* </a:t>
            </a:r>
            <a:r>
              <a:rPr kumimoji="1" lang="ja-JP" altLang="en-US" dirty="0" smtClean="0"/>
              <a:t>を正規言語とする</a:t>
            </a:r>
            <a:endParaRPr kumimoji="1" lang="en-US" altLang="ja-JP" dirty="0" smtClean="0"/>
          </a:p>
          <a:p>
            <a:pPr lvl="1"/>
            <a:r>
              <a:rPr lang="en-US" altLang="ja-JP" dirty="0" smtClean="0"/>
              <a:t>Folklore: </a:t>
            </a:r>
            <a:r>
              <a:rPr lang="ja-JP" altLang="en-US" dirty="0" smtClean="0"/>
              <a:t>（決定性オートマトンの構造より）</a:t>
            </a:r>
            <a:endParaRPr lang="en-US" altLang="ja-JP" dirty="0" smtClean="0"/>
          </a:p>
          <a:p>
            <a:pPr lvl="2"/>
            <a:r>
              <a:rPr lang="en-US" altLang="ja-JP" dirty="0" smtClean="0"/>
              <a:t>L  </a:t>
            </a:r>
            <a:r>
              <a:rPr lang="ja-JP" altLang="en-US" dirty="0" smtClean="0"/>
              <a:t>は </a:t>
            </a:r>
            <a:r>
              <a:rPr lang="en-US" altLang="ja-JP" dirty="0" smtClean="0"/>
              <a:t> L</a:t>
            </a:r>
            <a:r>
              <a:rPr lang="en-US" altLang="ja-JP" baseline="-25000" dirty="0" smtClean="0"/>
              <a:t>f</a:t>
            </a:r>
            <a:r>
              <a:rPr lang="en-US" altLang="ja-JP" dirty="0" smtClean="0"/>
              <a:t>  </a:t>
            </a:r>
            <a:r>
              <a:rPr lang="ja-JP" altLang="en-US" dirty="0" smtClean="0"/>
              <a:t>∪  </a:t>
            </a:r>
            <a:r>
              <a:rPr lang="en-US" altLang="ja-JP" dirty="0" smtClean="0"/>
              <a:t>(</a:t>
            </a:r>
            <a:r>
              <a:rPr lang="en-US" altLang="ja-JP" dirty="0" err="1" smtClean="0"/>
              <a:t>L</a:t>
            </a:r>
            <a:r>
              <a:rPr lang="en-US" altLang="ja-JP" baseline="-25000" dirty="0" err="1" smtClean="0"/>
              <a:t>r</a:t>
            </a:r>
            <a:r>
              <a:rPr lang="en-US" altLang="ja-JP" baseline="-25000" dirty="0" smtClean="0"/>
              <a:t>  </a:t>
            </a:r>
            <a:r>
              <a:rPr lang="en-US" altLang="ja-JP" dirty="0" smtClean="0"/>
              <a:t>/</a:t>
            </a:r>
            <a:r>
              <a:rPr lang="ja-JP" altLang="en-US" dirty="0" smtClean="0"/>
              <a:t> </a:t>
            </a:r>
            <a:r>
              <a:rPr lang="en-US" altLang="ja-JP" dirty="0" smtClean="0"/>
              <a:t>L</a:t>
            </a:r>
            <a:r>
              <a:rPr lang="en-US" altLang="ja-JP" baseline="-25000" dirty="0" smtClean="0"/>
              <a:t>b</a:t>
            </a:r>
            <a:r>
              <a:rPr lang="en-US" altLang="ja-JP" dirty="0" smtClean="0"/>
              <a:t>) </a:t>
            </a:r>
            <a:r>
              <a:rPr lang="ja-JP" altLang="en-US" dirty="0" smtClean="0"/>
              <a:t>という形。ただし</a:t>
            </a:r>
            <a:endParaRPr lang="en-US" altLang="ja-JP" dirty="0" smtClean="0"/>
          </a:p>
          <a:p>
            <a:pPr lvl="2"/>
            <a:r>
              <a:rPr lang="en-US" altLang="ja-JP" dirty="0" smtClean="0"/>
              <a:t>L</a:t>
            </a:r>
            <a:r>
              <a:rPr lang="en-US" altLang="ja-JP" baseline="-25000" dirty="0" smtClean="0"/>
              <a:t>f </a:t>
            </a:r>
            <a:r>
              <a:rPr lang="en-US" altLang="ja-JP" dirty="0" smtClean="0"/>
              <a:t>, L</a:t>
            </a:r>
            <a:r>
              <a:rPr lang="en-US" altLang="ja-JP" baseline="-25000" dirty="0" smtClean="0"/>
              <a:t>b </a:t>
            </a:r>
            <a:r>
              <a:rPr lang="ja-JP" altLang="en-US" dirty="0" smtClean="0"/>
              <a:t>は有限集合</a:t>
            </a:r>
            <a:endParaRPr lang="en-US" altLang="ja-JP" dirty="0" smtClean="0"/>
          </a:p>
          <a:p>
            <a:pPr lvl="2"/>
            <a:r>
              <a:rPr lang="en-US" altLang="ja-JP" dirty="0" err="1" smtClean="0"/>
              <a:t>L</a:t>
            </a:r>
            <a:r>
              <a:rPr lang="en-US" altLang="ja-JP" baseline="-25000" dirty="0" err="1" smtClean="0"/>
              <a:t>r</a:t>
            </a:r>
            <a:r>
              <a:rPr lang="en-US" altLang="ja-JP" baseline="-25000" dirty="0" smtClean="0"/>
              <a:t> </a:t>
            </a:r>
            <a:r>
              <a:rPr lang="en-US" altLang="ja-JP" dirty="0" smtClean="0"/>
              <a:t>={a</a:t>
            </a:r>
            <a:r>
              <a:rPr lang="en-US" altLang="ja-JP" baseline="30000" dirty="0" smtClean="0"/>
              <a:t>n</a:t>
            </a:r>
            <a:r>
              <a:rPr lang="en-US" altLang="ja-JP" dirty="0" smtClean="0"/>
              <a:t> | </a:t>
            </a:r>
            <a:r>
              <a:rPr lang="en-US" altLang="ja-JP" dirty="0" err="1" smtClean="0"/>
              <a:t>n%m</a:t>
            </a:r>
            <a:r>
              <a:rPr lang="ja-JP" altLang="en-US" dirty="0" smtClean="0"/>
              <a:t>∈</a:t>
            </a:r>
            <a:r>
              <a:rPr lang="en-US" altLang="ja-JP" dirty="0" smtClean="0"/>
              <a:t>{r</a:t>
            </a:r>
            <a:r>
              <a:rPr lang="en-US" altLang="ja-JP" baseline="-25000" dirty="0" smtClean="0"/>
              <a:t>1</a:t>
            </a:r>
            <a:r>
              <a:rPr lang="en-US" altLang="ja-JP" dirty="0" smtClean="0"/>
              <a:t>,…,</a:t>
            </a:r>
            <a:r>
              <a:rPr lang="en-US" altLang="ja-JP" dirty="0" err="1" smtClean="0"/>
              <a:t>r</a:t>
            </a:r>
            <a:r>
              <a:rPr lang="en-US" altLang="ja-JP" baseline="-25000" dirty="0" err="1" smtClean="0"/>
              <a:t>k</a:t>
            </a:r>
            <a:r>
              <a:rPr lang="en-US" altLang="ja-JP" dirty="0" smtClean="0"/>
              <a:t>}}   for some</a:t>
            </a:r>
            <a:r>
              <a:rPr lang="ja-JP" altLang="en-US" dirty="0" smtClean="0"/>
              <a:t> </a:t>
            </a:r>
            <a:r>
              <a:rPr lang="en-US" altLang="ja-JP" dirty="0" smtClean="0"/>
              <a:t>m &amp;</a:t>
            </a:r>
            <a:r>
              <a:rPr lang="ja-JP" altLang="en-US" dirty="0" smtClean="0"/>
              <a:t> </a:t>
            </a:r>
            <a:r>
              <a:rPr lang="en-US" altLang="ja-JP" dirty="0" smtClean="0"/>
              <a:t>r</a:t>
            </a:r>
            <a:r>
              <a:rPr lang="en-US" altLang="ja-JP" baseline="-25000" dirty="0" smtClean="0"/>
              <a:t>1</a:t>
            </a:r>
            <a:r>
              <a:rPr lang="en-US" altLang="ja-JP" dirty="0" smtClean="0"/>
              <a:t>, …, </a:t>
            </a:r>
            <a:r>
              <a:rPr lang="en-US" altLang="ja-JP" dirty="0" err="1" smtClean="0"/>
              <a:t>r</a:t>
            </a:r>
            <a:r>
              <a:rPr lang="en-US" altLang="ja-JP" baseline="-25000" dirty="0" err="1" smtClean="0"/>
              <a:t>k</a:t>
            </a:r>
            <a:r>
              <a:rPr lang="ja-JP" altLang="en-US" dirty="0" smtClean="0"/>
              <a:t>＜</a:t>
            </a:r>
            <a:r>
              <a:rPr lang="en-US" altLang="ja-JP" dirty="0" smtClean="0"/>
              <a:t>m</a:t>
            </a:r>
          </a:p>
          <a:p>
            <a:pPr lvl="1"/>
            <a:r>
              <a:rPr lang="ja-JP" altLang="en-US" dirty="0" smtClean="0"/>
              <a:t>逆写像の集合論的性質より</a:t>
            </a:r>
            <a:endParaRPr lang="en-US" altLang="ja-JP" dirty="0" smtClean="0"/>
          </a:p>
          <a:p>
            <a:pPr lvl="2"/>
            <a:r>
              <a:rPr kumimoji="1" lang="en-US" altLang="ja-JP" dirty="0" smtClean="0"/>
              <a:t>tower</a:t>
            </a:r>
            <a:r>
              <a:rPr kumimoji="1" lang="en-US" altLang="ja-JP" baseline="30000" dirty="0" smtClean="0"/>
              <a:t>-1</a:t>
            </a:r>
            <a:r>
              <a:rPr kumimoji="1" lang="en-US" altLang="ja-JP" dirty="0" smtClean="0"/>
              <a:t>(L) = tower</a:t>
            </a:r>
            <a:r>
              <a:rPr kumimoji="1" lang="en-US" altLang="ja-JP" baseline="30000" dirty="0" smtClean="0"/>
              <a:t>-1</a:t>
            </a:r>
            <a:r>
              <a:rPr kumimoji="1" lang="en-US" altLang="ja-JP" dirty="0" smtClean="0"/>
              <a:t>(L</a:t>
            </a:r>
            <a:r>
              <a:rPr kumimoji="1" lang="en-US" altLang="ja-JP" baseline="-25000" dirty="0" smtClean="0"/>
              <a:t>f</a:t>
            </a:r>
            <a:r>
              <a:rPr kumimoji="1" lang="en-US" altLang="ja-JP" dirty="0" smtClean="0"/>
              <a:t>) </a:t>
            </a:r>
            <a:r>
              <a:rPr kumimoji="1" lang="ja-JP" altLang="en-US" dirty="0" smtClean="0"/>
              <a:t>∪ </a:t>
            </a:r>
            <a:r>
              <a:rPr kumimoji="1" lang="en-US" altLang="ja-JP" dirty="0" smtClean="0"/>
              <a:t>(tower</a:t>
            </a:r>
            <a:r>
              <a:rPr kumimoji="1" lang="en-US" altLang="ja-JP" baseline="30000" dirty="0" smtClean="0"/>
              <a:t>-1</a:t>
            </a:r>
            <a:r>
              <a:rPr kumimoji="1" lang="en-US" altLang="ja-JP" dirty="0" smtClean="0"/>
              <a:t>(</a:t>
            </a:r>
            <a:r>
              <a:rPr kumimoji="1" lang="en-US" altLang="ja-JP" dirty="0" err="1" smtClean="0"/>
              <a:t>L</a:t>
            </a:r>
            <a:r>
              <a:rPr kumimoji="1" lang="en-US" altLang="ja-JP" baseline="-25000" dirty="0" err="1" smtClean="0"/>
              <a:t>r</a:t>
            </a:r>
            <a:r>
              <a:rPr kumimoji="1" lang="en-US" altLang="ja-JP" dirty="0" smtClean="0"/>
              <a:t>)</a:t>
            </a:r>
            <a:r>
              <a:rPr lang="ja-JP" altLang="en-US" dirty="0" smtClean="0"/>
              <a:t> </a:t>
            </a:r>
            <a:r>
              <a:rPr lang="en-US" altLang="ja-JP" dirty="0" smtClean="0"/>
              <a:t>/ tower</a:t>
            </a:r>
            <a:r>
              <a:rPr lang="en-US" altLang="ja-JP" baseline="30000" dirty="0" smtClean="0"/>
              <a:t>-1</a:t>
            </a:r>
            <a:r>
              <a:rPr lang="en-US" altLang="ja-JP" dirty="0" smtClean="0"/>
              <a:t>(L</a:t>
            </a:r>
            <a:r>
              <a:rPr lang="en-US" altLang="ja-JP" baseline="-25000" dirty="0" smtClean="0"/>
              <a:t>b</a:t>
            </a:r>
            <a:r>
              <a:rPr lang="en-US" altLang="ja-JP" dirty="0" smtClean="0"/>
              <a:t>))</a:t>
            </a:r>
          </a:p>
          <a:p>
            <a:pPr lvl="1"/>
            <a:r>
              <a:rPr kumimoji="1" lang="en-US" altLang="ja-JP" dirty="0" smtClean="0"/>
              <a:t>tower </a:t>
            </a:r>
            <a:r>
              <a:rPr kumimoji="1" lang="ja-JP" altLang="en-US" dirty="0" smtClean="0"/>
              <a:t>は単射なので、有限集合</a:t>
            </a:r>
            <a:r>
              <a:rPr lang="ja-JP" altLang="en-US" dirty="0" smtClean="0"/>
              <a:t>の逆像は</a:t>
            </a:r>
            <a:r>
              <a:rPr kumimoji="1" lang="ja-JP" altLang="en-US" dirty="0" smtClean="0"/>
              <a:t>有限集合</a:t>
            </a:r>
            <a:endParaRPr kumimoji="1" lang="en-US" altLang="ja-JP" dirty="0" smtClean="0"/>
          </a:p>
          <a:p>
            <a:pPr lvl="2"/>
            <a:r>
              <a:rPr lang="en-US" altLang="ja-JP" dirty="0" smtClean="0"/>
              <a:t>tower</a:t>
            </a:r>
            <a:r>
              <a:rPr lang="en-US" altLang="ja-JP" baseline="30000" dirty="0" smtClean="0"/>
              <a:t>-1</a:t>
            </a:r>
            <a:r>
              <a:rPr lang="en-US" altLang="ja-JP" dirty="0" smtClean="0"/>
              <a:t>(L</a:t>
            </a:r>
            <a:r>
              <a:rPr lang="en-US" altLang="ja-JP" baseline="-25000" dirty="0" smtClean="0"/>
              <a:t>f</a:t>
            </a:r>
            <a:r>
              <a:rPr lang="en-US" altLang="ja-JP" dirty="0" smtClean="0"/>
              <a:t>) </a:t>
            </a:r>
            <a:r>
              <a:rPr lang="ja-JP" altLang="en-US" dirty="0" smtClean="0"/>
              <a:t>と </a:t>
            </a:r>
            <a:r>
              <a:rPr lang="en-US" altLang="ja-JP" dirty="0" smtClean="0"/>
              <a:t>tower</a:t>
            </a:r>
            <a:r>
              <a:rPr lang="en-US" altLang="ja-JP" baseline="30000" dirty="0" smtClean="0"/>
              <a:t>-1</a:t>
            </a:r>
            <a:r>
              <a:rPr lang="en-US" altLang="ja-JP" dirty="0" smtClean="0"/>
              <a:t>(L</a:t>
            </a:r>
            <a:r>
              <a:rPr lang="en-US" altLang="ja-JP" baseline="-25000" dirty="0" smtClean="0"/>
              <a:t>b</a:t>
            </a:r>
            <a:r>
              <a:rPr lang="en-US" altLang="ja-JP" dirty="0" smtClean="0"/>
              <a:t>) </a:t>
            </a:r>
            <a:r>
              <a:rPr lang="ja-JP" altLang="en-US" dirty="0" smtClean="0"/>
              <a:t>は有限。よって正規言語</a:t>
            </a:r>
            <a:endParaRPr lang="en-US" altLang="ja-JP" dirty="0" smtClean="0"/>
          </a:p>
          <a:p>
            <a:pPr lvl="1"/>
            <a:r>
              <a:rPr kumimoji="1" lang="ja-JP" altLang="en-US" dirty="0" smtClean="0"/>
              <a:t>主補題より</a:t>
            </a:r>
            <a:endParaRPr kumimoji="1" lang="en-US" altLang="ja-JP" dirty="0" smtClean="0"/>
          </a:p>
          <a:p>
            <a:pPr lvl="2"/>
            <a:r>
              <a:rPr kumimoji="1" lang="ja-JP" altLang="en-US" dirty="0" smtClean="0"/>
              <a:t> </a:t>
            </a:r>
            <a:r>
              <a:rPr lang="en-US" altLang="ja-JP" dirty="0" smtClean="0"/>
              <a:t>tower</a:t>
            </a:r>
            <a:r>
              <a:rPr lang="en-US" altLang="ja-JP" baseline="30000" dirty="0" smtClean="0"/>
              <a:t>-1</a:t>
            </a:r>
            <a:r>
              <a:rPr lang="en-US" altLang="ja-JP" dirty="0" smtClean="0"/>
              <a:t>(</a:t>
            </a:r>
            <a:r>
              <a:rPr lang="en-US" altLang="ja-JP" dirty="0" err="1" smtClean="0"/>
              <a:t>L</a:t>
            </a:r>
            <a:r>
              <a:rPr lang="en-US" altLang="ja-JP" baseline="-25000" dirty="0" err="1" smtClean="0"/>
              <a:t>r</a:t>
            </a:r>
            <a:r>
              <a:rPr lang="en-US" altLang="ja-JP" dirty="0" smtClean="0"/>
              <a:t>) = L</a:t>
            </a:r>
            <a:r>
              <a:rPr lang="en-US" altLang="ja-JP" baseline="-25000" dirty="0" smtClean="0"/>
              <a:t>1</a:t>
            </a:r>
            <a:r>
              <a:rPr lang="en-US" altLang="ja-JP" dirty="0" smtClean="0"/>
              <a:t> </a:t>
            </a:r>
            <a:r>
              <a:rPr lang="ja-JP" altLang="en-US" dirty="0" smtClean="0"/>
              <a:t>∪ </a:t>
            </a:r>
            <a:r>
              <a:rPr lang="en-US" altLang="ja-JP" dirty="0" smtClean="0"/>
              <a:t>L</a:t>
            </a:r>
            <a:r>
              <a:rPr lang="en-US" altLang="ja-JP" baseline="-25000" dirty="0" smtClean="0"/>
              <a:t>2</a:t>
            </a:r>
            <a:r>
              <a:rPr lang="en-US" altLang="ja-JP" dirty="0" smtClean="0"/>
              <a:t>   </a:t>
            </a:r>
          </a:p>
          <a:p>
            <a:pPr lvl="2"/>
            <a:r>
              <a:rPr lang="en-US" altLang="ja-JP" dirty="0" smtClean="0"/>
              <a:t>L</a:t>
            </a:r>
            <a:r>
              <a:rPr lang="en-US" altLang="ja-JP" baseline="-25000" dirty="0" smtClean="0"/>
              <a:t>1</a:t>
            </a:r>
            <a:r>
              <a:rPr lang="en-US" altLang="ja-JP" dirty="0" smtClean="0"/>
              <a:t> = {a</a:t>
            </a:r>
            <a:r>
              <a:rPr lang="en-US" altLang="ja-JP" baseline="30000" dirty="0" smtClean="0"/>
              <a:t>n</a:t>
            </a:r>
            <a:r>
              <a:rPr lang="en-US" altLang="ja-JP" dirty="0" smtClean="0"/>
              <a:t> | n</a:t>
            </a:r>
            <a:r>
              <a:rPr lang="ja-JP" altLang="en-US" dirty="0" smtClean="0"/>
              <a:t>＜</a:t>
            </a:r>
            <a:r>
              <a:rPr lang="en-US" altLang="ja-JP" dirty="0" smtClean="0"/>
              <a:t>k</a:t>
            </a:r>
            <a:r>
              <a:rPr lang="en-US" altLang="ja-JP" baseline="-25000" dirty="0" smtClean="0"/>
              <a:t>m</a:t>
            </a:r>
            <a:r>
              <a:rPr lang="en-US" altLang="ja-JP" dirty="0" smtClean="0"/>
              <a:t>, f(a</a:t>
            </a:r>
            <a:r>
              <a:rPr lang="en-US" altLang="ja-JP" baseline="30000" dirty="0" smtClean="0"/>
              <a:t>n</a:t>
            </a:r>
            <a:r>
              <a:rPr lang="en-US" altLang="ja-JP" dirty="0" smtClean="0"/>
              <a:t>)</a:t>
            </a:r>
            <a:r>
              <a:rPr lang="ja-JP" altLang="en-US" dirty="0" smtClean="0"/>
              <a:t>∈</a:t>
            </a:r>
            <a:r>
              <a:rPr lang="en-US" altLang="ja-JP" dirty="0" smtClean="0"/>
              <a:t>L}  </a:t>
            </a:r>
            <a:r>
              <a:rPr lang="ja-JP" altLang="en-US" dirty="0" smtClean="0"/>
              <a:t>有限なので正規</a:t>
            </a:r>
            <a:endParaRPr lang="en-US" altLang="ja-JP" dirty="0" smtClean="0"/>
          </a:p>
          <a:p>
            <a:pPr lvl="2"/>
            <a:r>
              <a:rPr lang="en-US" altLang="ja-JP" dirty="0" smtClean="0"/>
              <a:t>L</a:t>
            </a:r>
            <a:r>
              <a:rPr lang="en-US" altLang="ja-JP" baseline="-25000" dirty="0" smtClean="0"/>
              <a:t>2</a:t>
            </a:r>
            <a:r>
              <a:rPr lang="en-US" altLang="ja-JP" dirty="0" smtClean="0"/>
              <a:t> = {a</a:t>
            </a:r>
            <a:r>
              <a:rPr lang="en-US" altLang="ja-JP" baseline="30000" dirty="0" smtClean="0"/>
              <a:t>n</a:t>
            </a:r>
            <a:r>
              <a:rPr lang="en-US" altLang="ja-JP" dirty="0" smtClean="0"/>
              <a:t> | n</a:t>
            </a:r>
            <a:r>
              <a:rPr lang="ja-JP" altLang="en-US" dirty="0" smtClean="0"/>
              <a:t>≧</a:t>
            </a:r>
            <a:r>
              <a:rPr lang="en-US" altLang="ja-JP" dirty="0" smtClean="0"/>
              <a:t>k</a:t>
            </a:r>
            <a:r>
              <a:rPr lang="en-US" altLang="ja-JP" baseline="-25000" dirty="0" smtClean="0"/>
              <a:t>m</a:t>
            </a:r>
            <a:r>
              <a:rPr lang="en-US" altLang="ja-JP" dirty="0" smtClean="0"/>
              <a:t>}  if  2^^</a:t>
            </a:r>
            <a:r>
              <a:rPr lang="en-US" altLang="ja-JP" dirty="0" err="1" smtClean="0"/>
              <a:t>k</a:t>
            </a:r>
            <a:r>
              <a:rPr lang="en-US" altLang="ja-JP" baseline="-25000" dirty="0" err="1" smtClean="0"/>
              <a:t>m</a:t>
            </a:r>
            <a:r>
              <a:rPr lang="en-US" altLang="ja-JP" dirty="0" err="1" smtClean="0"/>
              <a:t>%m</a:t>
            </a:r>
            <a:r>
              <a:rPr lang="ja-JP" altLang="en-US" dirty="0" smtClean="0"/>
              <a:t>∈</a:t>
            </a:r>
            <a:r>
              <a:rPr lang="en-US" altLang="ja-JP" dirty="0" smtClean="0"/>
              <a:t>{r</a:t>
            </a:r>
            <a:r>
              <a:rPr lang="en-US" altLang="ja-JP" baseline="-25000" dirty="0" smtClean="0"/>
              <a:t>1</a:t>
            </a:r>
            <a:r>
              <a:rPr lang="en-US" altLang="ja-JP" dirty="0" smtClean="0"/>
              <a:t>,…,</a:t>
            </a:r>
            <a:r>
              <a:rPr lang="en-US" altLang="ja-JP" dirty="0" err="1" smtClean="0"/>
              <a:t>r</a:t>
            </a:r>
            <a:r>
              <a:rPr lang="en-US" altLang="ja-JP" baseline="-25000" dirty="0" err="1" smtClean="0"/>
              <a:t>k</a:t>
            </a:r>
            <a:r>
              <a:rPr lang="en-US" altLang="ja-JP" dirty="0" smtClean="0"/>
              <a:t>}   or  L</a:t>
            </a:r>
            <a:r>
              <a:rPr lang="en-US" altLang="ja-JP" baseline="-25000" dirty="0" smtClean="0"/>
              <a:t>2</a:t>
            </a:r>
            <a:r>
              <a:rPr lang="en-US" altLang="ja-JP" dirty="0" smtClean="0"/>
              <a:t> = Φ  </a:t>
            </a:r>
            <a:r>
              <a:rPr lang="ja-JP" altLang="en-US" dirty="0" smtClean="0"/>
              <a:t>いずれにせよ正規</a:t>
            </a:r>
            <a:endParaRPr lang="en-US" altLang="ja-JP" dirty="0" smtClean="0"/>
          </a:p>
          <a:p>
            <a:pPr lvl="1"/>
            <a:r>
              <a:rPr kumimoji="1" lang="ja-JP" altLang="en-US" dirty="0" smtClean="0"/>
              <a:t>正規言語は ∪ と </a:t>
            </a:r>
            <a:r>
              <a:rPr kumimoji="1" lang="en-US" altLang="ja-JP" dirty="0" smtClean="0"/>
              <a:t>/ </a:t>
            </a:r>
            <a:r>
              <a:rPr kumimoji="1" lang="ja-JP" altLang="en-US" dirty="0" smtClean="0"/>
              <a:t>で閉じているので、</a:t>
            </a:r>
            <a:r>
              <a:rPr lang="en-US" altLang="ja-JP" dirty="0" smtClean="0"/>
              <a:t>tower</a:t>
            </a:r>
            <a:r>
              <a:rPr lang="en-US" altLang="ja-JP" baseline="30000" dirty="0" smtClean="0"/>
              <a:t>-1</a:t>
            </a:r>
            <a:r>
              <a:rPr lang="en-US" altLang="ja-JP" dirty="0" smtClean="0"/>
              <a:t>(L) </a:t>
            </a:r>
            <a:r>
              <a:rPr lang="ja-JP" altLang="en-US" dirty="0" smtClean="0"/>
              <a:t>も正規</a:t>
            </a:r>
            <a:endParaRPr kumimoji="1" lang="ja-JP" altLang="en-US" dirty="0"/>
          </a:p>
        </p:txBody>
      </p:sp>
      <p:sp>
        <p:nvSpPr>
          <p:cNvPr id="4" name="正方形/長方形 3"/>
          <p:cNvSpPr/>
          <p:nvPr/>
        </p:nvSpPr>
        <p:spPr>
          <a:xfrm>
            <a:off x="8786842" y="6429396"/>
            <a:ext cx="285752" cy="2857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smtClean="0"/>
              <a:t>木変換</a:t>
            </a:r>
            <a:r>
              <a:rPr kumimoji="1" lang="ja-JP" altLang="en-US" sz="3200" dirty="0" smtClean="0"/>
              <a:t>とは？</a:t>
            </a:r>
            <a:endParaRPr kumimoji="1" lang="ja-JP" altLang="en-US" dirty="0"/>
          </a:p>
        </p:txBody>
      </p:sp>
      <p:sp>
        <p:nvSpPr>
          <p:cNvPr id="4" name="右矢印 3"/>
          <p:cNvSpPr/>
          <p:nvPr/>
        </p:nvSpPr>
        <p:spPr>
          <a:xfrm>
            <a:off x="3297840" y="2285992"/>
            <a:ext cx="2643206" cy="2071702"/>
          </a:xfrm>
          <a:prstGeom prst="right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1500" i="1" dirty="0" smtClean="0">
                <a:solidFill>
                  <a:schemeClr val="tx2"/>
                </a:solidFill>
              </a:rPr>
              <a:t>f</a:t>
            </a:r>
            <a:endParaRPr kumimoji="1" lang="ja-JP" altLang="en-US" i="1" dirty="0">
              <a:solidFill>
                <a:schemeClr val="tx2"/>
              </a:solidFill>
            </a:endParaRPr>
          </a:p>
        </p:txBody>
      </p:sp>
      <p:graphicFrame>
        <p:nvGraphicFramePr>
          <p:cNvPr id="5" name="図表 4"/>
          <p:cNvGraphicFramePr/>
          <p:nvPr/>
        </p:nvGraphicFramePr>
        <p:xfrm>
          <a:off x="83130" y="1819264"/>
          <a:ext cx="3214710" cy="37862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図表 6"/>
          <p:cNvGraphicFramePr/>
          <p:nvPr/>
        </p:nvGraphicFramePr>
        <p:xfrm>
          <a:off x="6194761" y="1773359"/>
          <a:ext cx="3612130" cy="394856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タイトル 1"/>
          <p:cNvSpPr txBox="1">
            <a:spLocks/>
          </p:cNvSpPr>
          <p:nvPr/>
        </p:nvSpPr>
        <p:spPr>
          <a:xfrm>
            <a:off x="-71470" y="1500174"/>
            <a:ext cx="4643470" cy="92868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4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Tree</a:t>
            </a:r>
            <a:r>
              <a:rPr kumimoji="1" lang="ja-JP" altLang="en-US" sz="4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を受け取り</a:t>
            </a:r>
            <a:endParaRPr kumimoji="1" lang="ja-JP" altLang="en-US" sz="4800" b="0"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
        <p:nvSpPr>
          <p:cNvPr id="10" name="タイトル 1"/>
          <p:cNvSpPr txBox="1">
            <a:spLocks/>
          </p:cNvSpPr>
          <p:nvPr/>
        </p:nvSpPr>
        <p:spPr>
          <a:xfrm>
            <a:off x="5857884" y="1571612"/>
            <a:ext cx="3357586" cy="71438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4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Tree</a:t>
            </a:r>
            <a:r>
              <a:rPr kumimoji="1" lang="ja-JP" altLang="en-US" sz="4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を返す</a:t>
            </a:r>
            <a:endParaRPr kumimoji="1" lang="ja-JP" altLang="en-US" sz="4800" b="0"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
        <p:nvSpPr>
          <p:cNvPr id="11" name="タイトル 1"/>
          <p:cNvSpPr txBox="1">
            <a:spLocks/>
          </p:cNvSpPr>
          <p:nvPr/>
        </p:nvSpPr>
        <p:spPr>
          <a:xfrm>
            <a:off x="2928926" y="4500578"/>
            <a:ext cx="5072066" cy="1071562"/>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4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プログラム</a:t>
            </a:r>
            <a:r>
              <a:rPr kumimoji="1" lang="en-US" altLang="ja-JP" sz="4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
            </a:r>
            <a:br>
              <a:rPr kumimoji="1" lang="en-US" altLang="ja-JP" sz="4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br>
            <a:r>
              <a:rPr lang="ja-JP" altLang="en-US" sz="2800" dirty="0" smtClean="0">
                <a:latin typeface="Calibri" pitchFamily="34" charset="0"/>
                <a:ea typeface="HGS平成明朝体W9" pitchFamily="18" charset="-128"/>
                <a:cs typeface="+mj-cs"/>
              </a:rPr>
              <a:t>（</a:t>
            </a:r>
            <a:r>
              <a:rPr kumimoji="1" lang="en-US" altLang="ja-JP" sz="2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XML</a:t>
            </a:r>
            <a:r>
              <a:rPr kumimoji="1" lang="ja-JP" altLang="en-US" sz="2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処理、コンパイラ、</a:t>
            </a:r>
            <a:r>
              <a:rPr kumimoji="1" lang="en-US" altLang="ja-JP" sz="2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a:t>
            </a:r>
            <a:r>
              <a:rPr kumimoji="1" lang="ja-JP" altLang="en-US" sz="2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a:t>
            </a:r>
            <a:endParaRPr kumimoji="1" lang="ja-JP" altLang="en-US" sz="2800" b="0"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mph" presetSubtype="0" grpId="0" nodeType="withEffect">
                                  <p:stCondLst>
                                    <p:cond delay="0"/>
                                  </p:stCondLst>
                                  <p:childTnLst>
                                    <p:set>
                                      <p:cBhvr rctx="PPT">
                                        <p:cTn id="9" dur="indefinite"/>
                                        <p:tgtEl>
                                          <p:spTgt spid="5"/>
                                        </p:tgtEl>
                                        <p:attrNameLst>
                                          <p:attrName>style.opacity</p:attrName>
                                        </p:attrNameLst>
                                      </p:cBhvr>
                                      <p:to>
                                        <p:strVal val="0.25"/>
                                      </p:to>
                                    </p:set>
                                    <p:animEffect filter="image" prLst="opacity: 0.25">
                                      <p:cBhvr rctx="IE">
                                        <p:cTn id="10" dur="indefinite"/>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par>
                                <p:cTn id="16" presetID="9" presetClass="emph" presetSubtype="0" grpId="0" nodeType="withEffect">
                                  <p:stCondLst>
                                    <p:cond delay="0"/>
                                  </p:stCondLst>
                                  <p:childTnLst>
                                    <p:set>
                                      <p:cBhvr rctx="PPT">
                                        <p:cTn id="17" dur="indefinite"/>
                                        <p:tgtEl>
                                          <p:spTgt spid="7"/>
                                        </p:tgtEl>
                                        <p:attrNameLst>
                                          <p:attrName>style.opacity</p:attrName>
                                        </p:attrNameLst>
                                      </p:cBhvr>
                                      <p:to>
                                        <p:strVal val="0.25"/>
                                      </p:to>
                                    </p:set>
                                    <p:animEffect filter="image" prLst="opacity: 0.25">
                                      <p:cBhvr rctx="IE">
                                        <p:cTn id="18" dur="indefinite"/>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7" grpId="0">
        <p:bldAsOne/>
      </p:bldGraphic>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33338"/>
            <a:ext cx="9042400" cy="1143000"/>
          </a:xfrm>
        </p:spPr>
        <p:txBody>
          <a:bodyPr/>
          <a:lstStyle/>
          <a:p>
            <a:r>
              <a:rPr lang="ja-JP" altLang="en-US" sz="5400" dirty="0" smtClean="0"/>
              <a:t>証明</a:t>
            </a:r>
            <a:r>
              <a:rPr lang="en-US" altLang="ja-JP" sz="5400" dirty="0" smtClean="0"/>
              <a:t>:</a:t>
            </a:r>
            <a:r>
              <a:rPr lang="ja-JP" altLang="en-US" sz="5400" dirty="0" smtClean="0"/>
              <a:t> </a:t>
            </a:r>
            <a:r>
              <a:rPr lang="en-US" altLang="ja-JP" sz="5400" dirty="0" smtClean="0"/>
              <a:t>tower</a:t>
            </a:r>
            <a:r>
              <a:rPr lang="ja-JP" altLang="en-US" sz="5400" dirty="0" smtClean="0"/>
              <a:t>∉</a:t>
            </a:r>
            <a:r>
              <a:rPr lang="en-US" altLang="ja-JP" sz="5400" dirty="0" smtClean="0"/>
              <a:t>MTT*</a:t>
            </a:r>
            <a:endParaRPr kumimoji="1" lang="ja-JP" altLang="en-US" sz="5400" dirty="0"/>
          </a:p>
        </p:txBody>
      </p:sp>
      <p:sp>
        <p:nvSpPr>
          <p:cNvPr id="3" name="コンテンツ プレースホルダ 2"/>
          <p:cNvSpPr>
            <a:spLocks noGrp="1"/>
          </p:cNvSpPr>
          <p:nvPr>
            <p:ph idx="1"/>
          </p:nvPr>
        </p:nvSpPr>
        <p:spPr>
          <a:xfrm>
            <a:off x="457200" y="1600200"/>
            <a:ext cx="8472518" cy="4525963"/>
          </a:xfrm>
        </p:spPr>
        <p:txBody>
          <a:bodyPr>
            <a:normAutofit fontScale="85000" lnSpcReduction="20000"/>
          </a:bodyPr>
          <a:lstStyle/>
          <a:p>
            <a:r>
              <a:rPr lang="en-US" altLang="ja-JP" dirty="0" smtClean="0"/>
              <a:t>Theorem 3.24 of [EngVog85]</a:t>
            </a:r>
          </a:p>
          <a:p>
            <a:pPr lvl="1"/>
            <a:r>
              <a:rPr lang="en-US" altLang="ja-JP" dirty="0" smtClean="0"/>
              <a:t>f </a:t>
            </a:r>
            <a:r>
              <a:rPr lang="ja-JP" altLang="en-US" dirty="0" smtClean="0"/>
              <a:t>∈ </a:t>
            </a:r>
            <a:r>
              <a:rPr lang="en-US" altLang="ja-JP" dirty="0" smtClean="0"/>
              <a:t>MTT   </a:t>
            </a:r>
            <a:r>
              <a:rPr lang="ja-JP" altLang="en-US" dirty="0" smtClean="0"/>
              <a:t>⇒   ∃</a:t>
            </a:r>
            <a:r>
              <a:rPr lang="en-US" altLang="ja-JP" dirty="0" smtClean="0"/>
              <a:t>c. </a:t>
            </a:r>
            <a:r>
              <a:rPr lang="ja-JP" altLang="en-US" dirty="0" smtClean="0"/>
              <a:t>∀</a:t>
            </a:r>
            <a:r>
              <a:rPr lang="en-US" altLang="ja-JP" dirty="0" smtClean="0"/>
              <a:t>s. </a:t>
            </a:r>
            <a:r>
              <a:rPr lang="en-US" altLang="ja-JP" dirty="0" err="1" smtClean="0"/>
              <a:t>len</a:t>
            </a:r>
            <a:r>
              <a:rPr lang="en-US" altLang="ja-JP" dirty="0" smtClean="0"/>
              <a:t>(f(s)) </a:t>
            </a:r>
            <a:r>
              <a:rPr lang="ja-JP" altLang="en-US" dirty="0" smtClean="0"/>
              <a:t>≦ </a:t>
            </a:r>
            <a:r>
              <a:rPr lang="en-US" altLang="ja-JP" dirty="0" err="1" smtClean="0"/>
              <a:t>c</a:t>
            </a:r>
            <a:r>
              <a:rPr lang="en-US" altLang="ja-JP" baseline="30000" dirty="0" err="1" smtClean="0"/>
              <a:t>len</a:t>
            </a:r>
            <a:r>
              <a:rPr lang="en-US" altLang="ja-JP" baseline="30000" dirty="0" smtClean="0"/>
              <a:t>(s)</a:t>
            </a:r>
          </a:p>
          <a:p>
            <a:pPr lvl="1"/>
            <a:r>
              <a:rPr lang="ja-JP" altLang="en-US" dirty="0" smtClean="0"/>
              <a:t>証明は</a:t>
            </a:r>
            <a:r>
              <a:rPr lang="en-US" altLang="ja-JP" dirty="0" smtClean="0"/>
              <a:t>Sentential Form</a:t>
            </a:r>
            <a:r>
              <a:rPr lang="ja-JP" altLang="en-US" dirty="0" smtClean="0"/>
              <a:t>と入力</a:t>
            </a:r>
            <a:r>
              <a:rPr lang="en-US" altLang="ja-JP" dirty="0" smtClean="0"/>
              <a:t>s</a:t>
            </a:r>
            <a:r>
              <a:rPr lang="ja-JP" altLang="en-US" dirty="0" smtClean="0"/>
              <a:t>に関する帰納法</a:t>
            </a:r>
            <a:endParaRPr lang="en-US" altLang="ja-JP" dirty="0" smtClean="0"/>
          </a:p>
          <a:p>
            <a:r>
              <a:rPr lang="en-US" altLang="ja-JP" dirty="0" smtClean="0"/>
              <a:t>MTT* =</a:t>
            </a:r>
            <a:r>
              <a:rPr lang="ja-JP" altLang="en-US" dirty="0" smtClean="0"/>
              <a:t> </a:t>
            </a:r>
            <a:r>
              <a:rPr lang="en-US" altLang="ja-JP" dirty="0" smtClean="0"/>
              <a:t>MTT </a:t>
            </a:r>
            <a:r>
              <a:rPr lang="ja-JP" altLang="en-US" dirty="0" smtClean="0"/>
              <a:t>の有限合成で書ける変換</a:t>
            </a:r>
            <a:endParaRPr lang="en-US" altLang="ja-JP" dirty="0" smtClean="0"/>
          </a:p>
          <a:p>
            <a:pPr lvl="1"/>
            <a:r>
              <a:rPr lang="en-US" altLang="ja-JP" dirty="0" smtClean="0"/>
              <a:t>tower</a:t>
            </a:r>
            <a:r>
              <a:rPr kumimoji="1" lang="en-US" altLang="ja-JP" dirty="0" smtClean="0"/>
              <a:t> = f</a:t>
            </a:r>
            <a:r>
              <a:rPr kumimoji="1" lang="en-US" altLang="ja-JP" baseline="-25000" dirty="0" smtClean="0"/>
              <a:t>1</a:t>
            </a:r>
            <a:r>
              <a:rPr kumimoji="1" lang="ja-JP" altLang="en-US" baseline="-25000" dirty="0" smtClean="0"/>
              <a:t>▫</a:t>
            </a:r>
            <a:r>
              <a:rPr kumimoji="1" lang="en-US" altLang="ja-JP" dirty="0" smtClean="0"/>
              <a:t>f</a:t>
            </a:r>
            <a:r>
              <a:rPr kumimoji="1" lang="en-US" altLang="ja-JP" baseline="-25000" dirty="0" smtClean="0"/>
              <a:t>2</a:t>
            </a:r>
            <a:r>
              <a:rPr lang="ja-JP" altLang="en-US" baseline="-25000" dirty="0" smtClean="0"/>
              <a:t> ▫ </a:t>
            </a:r>
            <a:r>
              <a:rPr kumimoji="1" lang="en-US" altLang="ja-JP" dirty="0" smtClean="0"/>
              <a:t>…</a:t>
            </a:r>
            <a:r>
              <a:rPr lang="ja-JP" altLang="en-US" baseline="-25000" dirty="0" smtClean="0"/>
              <a:t> ▫ </a:t>
            </a:r>
            <a:r>
              <a:rPr kumimoji="1" lang="en-US" altLang="ja-JP" dirty="0" err="1" smtClean="0"/>
              <a:t>f</a:t>
            </a:r>
            <a:r>
              <a:rPr kumimoji="1" lang="en-US" altLang="ja-JP" baseline="-25000" dirty="0" err="1" smtClean="0"/>
              <a:t>k</a:t>
            </a:r>
            <a:r>
              <a:rPr kumimoji="1" lang="ja-JP" altLang="en-US" dirty="0" smtClean="0"/>
              <a:t>∈</a:t>
            </a:r>
            <a:r>
              <a:rPr kumimoji="1" lang="en-US" altLang="ja-JP" dirty="0" smtClean="0"/>
              <a:t>MTT* </a:t>
            </a:r>
            <a:r>
              <a:rPr lang="en-US" altLang="ja-JP" dirty="0" smtClean="0"/>
              <a:t>(where </a:t>
            </a:r>
            <a:r>
              <a:rPr lang="en-US" altLang="ja-JP" dirty="0" err="1" smtClean="0"/>
              <a:t>f</a:t>
            </a:r>
            <a:r>
              <a:rPr lang="en-US" altLang="ja-JP" baseline="-25000" dirty="0" err="1" smtClean="0"/>
              <a:t>i</a:t>
            </a:r>
            <a:r>
              <a:rPr lang="ja-JP" altLang="en-US" dirty="0" smtClean="0"/>
              <a:t>∈</a:t>
            </a:r>
            <a:r>
              <a:rPr lang="en-US" altLang="ja-JP" dirty="0" smtClean="0"/>
              <a:t>MTT) </a:t>
            </a:r>
            <a:r>
              <a:rPr lang="ja-JP" altLang="en-US" dirty="0" smtClean="0"/>
              <a:t>とせよ</a:t>
            </a:r>
            <a:endParaRPr lang="en-US" altLang="ja-JP" dirty="0" smtClean="0"/>
          </a:p>
          <a:p>
            <a:pPr lvl="1"/>
            <a:r>
              <a:rPr lang="ja-JP" altLang="en-US" dirty="0" smtClean="0"/>
              <a:t>先ほどの定理から</a:t>
            </a:r>
            <a:endParaRPr lang="en-US" altLang="ja-JP" dirty="0" smtClean="0"/>
          </a:p>
          <a:p>
            <a:pPr lvl="2"/>
            <a:r>
              <a:rPr lang="ja-JP" altLang="en-US" dirty="0" smtClean="0"/>
              <a:t>∃</a:t>
            </a:r>
            <a:r>
              <a:rPr lang="en-US" altLang="ja-JP" dirty="0" smtClean="0"/>
              <a:t>c</a:t>
            </a:r>
            <a:r>
              <a:rPr lang="en-US" altLang="ja-JP" baseline="-25000" dirty="0" smtClean="0"/>
              <a:t>1,</a:t>
            </a:r>
            <a:r>
              <a:rPr lang="en-US" altLang="ja-JP" dirty="0" smtClean="0"/>
              <a:t>c</a:t>
            </a:r>
            <a:r>
              <a:rPr lang="en-US" altLang="ja-JP" baseline="-25000" dirty="0" smtClean="0"/>
              <a:t>2,…,</a:t>
            </a:r>
            <a:r>
              <a:rPr lang="en-US" altLang="ja-JP" dirty="0" smtClean="0"/>
              <a:t>c</a:t>
            </a:r>
            <a:r>
              <a:rPr lang="en-US" altLang="ja-JP" baseline="-25000" dirty="0" smtClean="0"/>
              <a:t>k </a:t>
            </a:r>
            <a:r>
              <a:rPr lang="en-US" altLang="ja-JP" dirty="0" smtClean="0"/>
              <a:t>.</a:t>
            </a:r>
            <a:r>
              <a:rPr lang="ja-JP" altLang="en-US" dirty="0" smtClean="0"/>
              <a:t>∀</a:t>
            </a:r>
            <a:r>
              <a:rPr lang="en-US" altLang="ja-JP" dirty="0" smtClean="0"/>
              <a:t>s . </a:t>
            </a:r>
            <a:r>
              <a:rPr lang="en-US" altLang="ja-JP" dirty="0" err="1" smtClean="0"/>
              <a:t>len</a:t>
            </a:r>
            <a:r>
              <a:rPr lang="en-US" altLang="ja-JP" dirty="0" smtClean="0"/>
              <a:t>(tower(s))</a:t>
            </a:r>
            <a:r>
              <a:rPr lang="ja-JP" altLang="en-US" dirty="0" smtClean="0"/>
              <a:t>≦</a:t>
            </a:r>
            <a:r>
              <a:rPr lang="en-US" altLang="ja-JP" dirty="0" smtClean="0"/>
              <a:t>c</a:t>
            </a:r>
            <a:r>
              <a:rPr lang="en-US" altLang="ja-JP" baseline="-25000" dirty="0" smtClean="0"/>
              <a:t>k</a:t>
            </a:r>
            <a:r>
              <a:rPr lang="en-US" altLang="ja-JP" dirty="0" smtClean="0"/>
              <a:t>^(c</a:t>
            </a:r>
            <a:r>
              <a:rPr lang="en-US" altLang="ja-JP" baseline="-25000" dirty="0" smtClean="0"/>
              <a:t>k-1</a:t>
            </a:r>
            <a:r>
              <a:rPr lang="en-US" altLang="ja-JP" dirty="0" smtClean="0"/>
              <a:t>^…(c</a:t>
            </a:r>
            <a:r>
              <a:rPr lang="en-US" altLang="ja-JP" baseline="-25000" dirty="0" smtClean="0"/>
              <a:t>1</a:t>
            </a:r>
            <a:r>
              <a:rPr lang="en-US" altLang="ja-JP" dirty="0" smtClean="0"/>
              <a:t>^len(s))…)</a:t>
            </a:r>
          </a:p>
          <a:p>
            <a:r>
              <a:rPr lang="en-US" altLang="ja-JP" dirty="0" smtClean="0"/>
              <a:t>^^ </a:t>
            </a:r>
            <a:r>
              <a:rPr lang="ja-JP" altLang="en-US" dirty="0" smtClean="0"/>
              <a:t>は任意の指数関数より速く増加する</a:t>
            </a:r>
            <a:endParaRPr lang="en-US" altLang="ja-JP" dirty="0" smtClean="0"/>
          </a:p>
          <a:p>
            <a:pPr lvl="1"/>
            <a:r>
              <a:rPr lang="ja-JP" altLang="en-US" dirty="0" smtClean="0"/>
              <a:t>証明は以下を</a:t>
            </a:r>
            <a:r>
              <a:rPr lang="en-US" altLang="ja-JP" dirty="0" smtClean="0"/>
              <a:t>k</a:t>
            </a:r>
            <a:r>
              <a:rPr lang="ja-JP" altLang="en-US" dirty="0" smtClean="0"/>
              <a:t>に関する帰納法で</a:t>
            </a:r>
            <a:r>
              <a:rPr lang="en-US" altLang="ja-JP" dirty="0" smtClean="0"/>
              <a:t/>
            </a:r>
            <a:br>
              <a:rPr lang="en-US" altLang="ja-JP" dirty="0" smtClean="0"/>
            </a:br>
            <a:r>
              <a:rPr lang="ja-JP" altLang="en-US" dirty="0" smtClean="0"/>
              <a:t>∀</a:t>
            </a:r>
            <a:r>
              <a:rPr lang="en-US" altLang="ja-JP" dirty="0" smtClean="0"/>
              <a:t>k</a:t>
            </a:r>
            <a:r>
              <a:rPr lang="ja-JP" altLang="en-US" dirty="0" smtClean="0"/>
              <a:t>≧</a:t>
            </a:r>
            <a:r>
              <a:rPr lang="en-US" altLang="ja-JP" dirty="0" smtClean="0"/>
              <a:t>1</a:t>
            </a:r>
            <a:r>
              <a:rPr lang="ja-JP" altLang="en-US" dirty="0" smtClean="0"/>
              <a:t>∀</a:t>
            </a:r>
            <a:r>
              <a:rPr lang="en-US" altLang="ja-JP" dirty="0" smtClean="0"/>
              <a:t>q&gt;0 </a:t>
            </a:r>
            <a:r>
              <a:rPr lang="ja-JP" altLang="en-US" dirty="0" smtClean="0"/>
              <a:t>∀</a:t>
            </a:r>
            <a:r>
              <a:rPr lang="en-US" altLang="ja-JP" dirty="0" smtClean="0"/>
              <a:t>r</a:t>
            </a:r>
            <a:r>
              <a:rPr lang="ja-JP" altLang="en-US" dirty="0" smtClean="0"/>
              <a:t>∃</a:t>
            </a:r>
            <a:r>
              <a:rPr lang="en-US" altLang="ja-JP" dirty="0" smtClean="0"/>
              <a:t>m</a:t>
            </a:r>
            <a:r>
              <a:rPr lang="ja-JP" altLang="en-US" dirty="0" smtClean="0"/>
              <a:t>∈</a:t>
            </a:r>
            <a:r>
              <a:rPr lang="en-US" altLang="ja-JP" dirty="0" smtClean="0"/>
              <a:t>Nat</a:t>
            </a:r>
            <a:r>
              <a:rPr lang="ja-JP" altLang="en-US" dirty="0" smtClean="0"/>
              <a:t> ∀ </a:t>
            </a:r>
            <a:r>
              <a:rPr lang="en-US" altLang="ja-JP" dirty="0" smtClean="0"/>
              <a:t>n</a:t>
            </a:r>
            <a:r>
              <a:rPr lang="ja-JP" altLang="en-US" dirty="0" smtClean="0"/>
              <a:t>≧</a:t>
            </a:r>
            <a:r>
              <a:rPr lang="en-US" altLang="ja-JP" dirty="0" smtClean="0"/>
              <a:t>m .</a:t>
            </a:r>
            <a:br>
              <a:rPr lang="en-US" altLang="ja-JP" dirty="0" smtClean="0"/>
            </a:br>
            <a:r>
              <a:rPr lang="ja-JP" altLang="en-US" dirty="0" smtClean="0"/>
              <a:t>　　</a:t>
            </a:r>
            <a:r>
              <a:rPr lang="en-US" altLang="ja-JP" dirty="0" smtClean="0"/>
              <a:t>q</a:t>
            </a:r>
            <a:r>
              <a:rPr lang="ja-JP" altLang="en-US" dirty="0" smtClean="0"/>
              <a:t>・ </a:t>
            </a:r>
            <a:r>
              <a:rPr lang="en-US" altLang="ja-JP" dirty="0" smtClean="0"/>
              <a:t>2</a:t>
            </a:r>
            <a:r>
              <a:rPr lang="en-US" altLang="ja-JP" smtClean="0"/>
              <a:t>^^n </a:t>
            </a:r>
            <a:r>
              <a:rPr lang="ja-JP" altLang="en-US" dirty="0" smtClean="0"/>
              <a:t>≧ </a:t>
            </a:r>
            <a:r>
              <a:rPr lang="en-US" altLang="ja-JP" dirty="0" smtClean="0"/>
              <a:t>c</a:t>
            </a:r>
            <a:r>
              <a:rPr lang="en-US" altLang="ja-JP" baseline="-25000" dirty="0" smtClean="0"/>
              <a:t>k</a:t>
            </a:r>
            <a:r>
              <a:rPr lang="en-US" altLang="ja-JP" dirty="0" smtClean="0"/>
              <a:t>^(c</a:t>
            </a:r>
            <a:r>
              <a:rPr lang="en-US" altLang="ja-JP" baseline="-25000" dirty="0" smtClean="0"/>
              <a:t>k-1</a:t>
            </a:r>
            <a:r>
              <a:rPr lang="en-US" altLang="ja-JP" dirty="0" smtClean="0"/>
              <a:t>^…(c</a:t>
            </a:r>
            <a:r>
              <a:rPr lang="en-US" altLang="ja-JP" baseline="-25000" dirty="0" smtClean="0"/>
              <a:t>1</a:t>
            </a:r>
            <a:r>
              <a:rPr lang="en-US" altLang="ja-JP" dirty="0" smtClean="0"/>
              <a:t>^n)…)</a:t>
            </a:r>
          </a:p>
          <a:p>
            <a:r>
              <a:rPr kumimoji="1" lang="ja-JP" altLang="en-US" dirty="0" smtClean="0"/>
              <a:t>ゆえに矛盾</a:t>
            </a:r>
            <a:endParaRPr kumimoji="1" lang="ja-JP" altLang="en-US" dirty="0"/>
          </a:p>
        </p:txBody>
      </p:sp>
      <p:sp>
        <p:nvSpPr>
          <p:cNvPr id="4" name="正方形/長方形 3"/>
          <p:cNvSpPr/>
          <p:nvPr/>
        </p:nvSpPr>
        <p:spPr>
          <a:xfrm>
            <a:off x="8786842" y="6429396"/>
            <a:ext cx="285752" cy="2857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smtClean="0"/>
              <a:t>木変換</a:t>
            </a:r>
            <a:r>
              <a:rPr kumimoji="1" lang="ja-JP" altLang="en-US" sz="3200" dirty="0" smtClean="0"/>
              <a:t>とは？</a:t>
            </a:r>
            <a:endParaRPr kumimoji="1" lang="ja-JP" altLang="en-US" dirty="0"/>
          </a:p>
        </p:txBody>
      </p:sp>
      <p:sp>
        <p:nvSpPr>
          <p:cNvPr id="12" name="角丸四角形 11"/>
          <p:cNvSpPr/>
          <p:nvPr/>
        </p:nvSpPr>
        <p:spPr>
          <a:xfrm>
            <a:off x="0" y="1500174"/>
            <a:ext cx="9144000" cy="4500594"/>
          </a:xfrm>
          <a:prstGeom prst="roundRect">
            <a:avLst/>
          </a:prstGeom>
          <a:solidFill>
            <a:schemeClr val="accent3">
              <a:lumMod val="20000"/>
              <a:lumOff val="80000"/>
            </a:schemeClr>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6600" dirty="0" smtClean="0">
                <a:latin typeface="HGS平成明朝体W9" pitchFamily="18" charset="-128"/>
                <a:ea typeface="HGS平成明朝体W9" pitchFamily="18" charset="-128"/>
              </a:rPr>
              <a:t>おことわり</a:t>
            </a:r>
            <a:endParaRPr kumimoji="1" lang="en-US" altLang="ja-JP" sz="6600" dirty="0" smtClean="0">
              <a:latin typeface="HGS平成明朝体W9" pitchFamily="18" charset="-128"/>
              <a:ea typeface="HGS平成明朝体W9" pitchFamily="18" charset="-128"/>
            </a:endParaRPr>
          </a:p>
          <a:p>
            <a:r>
              <a:rPr kumimoji="1" lang="en-US" altLang="ja-JP" sz="3600" dirty="0" smtClean="0">
                <a:latin typeface="HGS平成明朝体W9" pitchFamily="18" charset="-128"/>
                <a:ea typeface="HGS平成明朝体W9" pitchFamily="18" charset="-128"/>
              </a:rPr>
              <a:t/>
            </a:r>
            <a:br>
              <a:rPr kumimoji="1" lang="en-US" altLang="ja-JP" sz="3600" dirty="0" smtClean="0">
                <a:latin typeface="HGS平成明朝体W9" pitchFamily="18" charset="-128"/>
                <a:ea typeface="HGS平成明朝体W9" pitchFamily="18" charset="-128"/>
              </a:rPr>
            </a:br>
            <a:r>
              <a:rPr kumimoji="1" lang="ja-JP" altLang="en-US" sz="6600" dirty="0" smtClean="0">
                <a:latin typeface="HGS平成明朝体W9" pitchFamily="18" charset="-128"/>
                <a:ea typeface="HGS平成明朝体W9" pitchFamily="18" charset="-128"/>
              </a:rPr>
              <a:t>今日は、簡単のため</a:t>
            </a:r>
            <a:r>
              <a:rPr kumimoji="1" lang="en-US" altLang="ja-JP" sz="6600" dirty="0" smtClean="0">
                <a:latin typeface="HGS平成明朝体W9" pitchFamily="18" charset="-128"/>
                <a:ea typeface="HGS平成明朝体W9" pitchFamily="18" charset="-128"/>
              </a:rPr>
              <a:t/>
            </a:r>
            <a:br>
              <a:rPr kumimoji="1" lang="en-US" altLang="ja-JP" sz="6600" dirty="0" smtClean="0">
                <a:latin typeface="HGS平成明朝体W9" pitchFamily="18" charset="-128"/>
                <a:ea typeface="HGS平成明朝体W9" pitchFamily="18" charset="-128"/>
              </a:rPr>
            </a:br>
            <a:r>
              <a:rPr kumimoji="1" lang="ja-JP" altLang="en-US" sz="6600" dirty="0" smtClean="0">
                <a:solidFill>
                  <a:srgbClr val="FF0000"/>
                </a:solidFill>
                <a:latin typeface="HGS平成明朝体W9" pitchFamily="18" charset="-128"/>
                <a:ea typeface="HGS平成明朝体W9" pitchFamily="18" charset="-128"/>
              </a:rPr>
              <a:t>文字列変換</a:t>
            </a:r>
            <a:r>
              <a:rPr kumimoji="1" lang="ja-JP" altLang="en-US" sz="6600" dirty="0" smtClean="0">
                <a:latin typeface="HGS平成明朝体W9" pitchFamily="18" charset="-128"/>
                <a:ea typeface="HGS平成明朝体W9" pitchFamily="18" charset="-128"/>
              </a:rPr>
              <a:t>で例示</a:t>
            </a:r>
            <a:r>
              <a:rPr kumimoji="1" lang="ja-JP" altLang="en-US" sz="4400" dirty="0" smtClean="0">
                <a:latin typeface="HGS平成明朝体W9" pitchFamily="18" charset="-128"/>
                <a:ea typeface="HGS平成明朝体W9" pitchFamily="18" charset="-128"/>
              </a:rPr>
              <a:t>します</a:t>
            </a:r>
            <a:endParaRPr kumimoji="1" lang="ja-JP" altLang="en-US" sz="6600" dirty="0">
              <a:latin typeface="HGS平成明朝体W9" pitchFamily="18" charset="-128"/>
              <a:ea typeface="HGS平成明朝体W9" pitchFamily="18"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smtClean="0"/>
              <a:t>逆正規性</a:t>
            </a:r>
            <a:r>
              <a:rPr lang="ja-JP" altLang="en-US" dirty="0" smtClean="0"/>
              <a:t>保存</a:t>
            </a:r>
            <a:r>
              <a:rPr lang="ja-JP" altLang="en-US" sz="3200" dirty="0" smtClean="0"/>
              <a:t>とは？</a:t>
            </a:r>
            <a:endParaRPr kumimoji="1" lang="ja-JP" altLang="en-US" dirty="0"/>
          </a:p>
        </p:txBody>
      </p:sp>
      <p:sp>
        <p:nvSpPr>
          <p:cNvPr id="3" name="コンテンツ プレースホルダ 2"/>
          <p:cNvSpPr>
            <a:spLocks noGrp="1"/>
          </p:cNvSpPr>
          <p:nvPr>
            <p:ph idx="1"/>
          </p:nvPr>
        </p:nvSpPr>
        <p:spPr>
          <a:xfrm>
            <a:off x="-71470" y="1457324"/>
            <a:ext cx="8229600" cy="2114552"/>
          </a:xfrm>
        </p:spPr>
        <p:txBody>
          <a:bodyPr>
            <a:normAutofit/>
          </a:bodyPr>
          <a:lstStyle/>
          <a:p>
            <a:pPr>
              <a:buNone/>
            </a:pPr>
            <a:r>
              <a:rPr lang="en-US" altLang="ja-JP" sz="4000" dirty="0" smtClean="0"/>
              <a:t>【</a:t>
            </a:r>
            <a:r>
              <a:rPr lang="ja-JP" altLang="en-US" sz="4000" dirty="0" smtClean="0"/>
              <a:t>定義</a:t>
            </a:r>
            <a:r>
              <a:rPr lang="en-US" altLang="ja-JP" sz="4000" dirty="0" smtClean="0"/>
              <a:t>】</a:t>
            </a:r>
            <a:br>
              <a:rPr lang="en-US" altLang="ja-JP" sz="4000" dirty="0" smtClean="0"/>
            </a:br>
            <a:r>
              <a:rPr lang="en-US" altLang="ja-JP" sz="4000" dirty="0" smtClean="0"/>
              <a:t>f </a:t>
            </a:r>
            <a:r>
              <a:rPr lang="ja-JP" altLang="en-US" sz="4000" dirty="0" smtClean="0"/>
              <a:t>が逆正規性保存 </a:t>
            </a:r>
            <a:r>
              <a:rPr lang="en-US" altLang="ja-JP" sz="4000" dirty="0" smtClean="0"/>
              <a:t>(IRP)    </a:t>
            </a:r>
            <a:r>
              <a:rPr lang="ja-JP" altLang="en-US" sz="4000" dirty="0" smtClean="0"/>
              <a:t>⇔</a:t>
            </a:r>
            <a:endParaRPr lang="en-US" altLang="ja-JP" sz="4000" dirty="0" smtClean="0"/>
          </a:p>
          <a:p>
            <a:pPr>
              <a:buNone/>
            </a:pPr>
            <a:endParaRPr lang="en-US" altLang="ja-JP" sz="3600" dirty="0" smtClean="0"/>
          </a:p>
        </p:txBody>
      </p:sp>
      <p:sp>
        <p:nvSpPr>
          <p:cNvPr id="5" name="右矢印 4"/>
          <p:cNvSpPr/>
          <p:nvPr/>
        </p:nvSpPr>
        <p:spPr>
          <a:xfrm>
            <a:off x="1857356" y="3857628"/>
            <a:ext cx="1857388" cy="1456894"/>
          </a:xfrm>
          <a:prstGeom prst="right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9600" i="1" dirty="0" smtClean="0">
                <a:solidFill>
                  <a:schemeClr val="tx2"/>
                </a:solidFill>
              </a:rPr>
              <a:t>f</a:t>
            </a:r>
            <a:endParaRPr kumimoji="1" lang="ja-JP" altLang="en-US" sz="1600" i="1" dirty="0">
              <a:solidFill>
                <a:schemeClr val="tx2"/>
              </a:solidFill>
            </a:endParaRPr>
          </a:p>
        </p:txBody>
      </p:sp>
      <p:sp>
        <p:nvSpPr>
          <p:cNvPr id="6" name="円/楕円 5"/>
          <p:cNvSpPr/>
          <p:nvPr/>
        </p:nvSpPr>
        <p:spPr>
          <a:xfrm>
            <a:off x="3786182" y="3929066"/>
            <a:ext cx="1143008" cy="1357322"/>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sz="4800" dirty="0" smtClean="0"/>
              <a:t>L</a:t>
            </a:r>
            <a:r>
              <a:rPr kumimoji="1" lang="en-US" altLang="ja-JP" sz="2800" dirty="0" smtClean="0"/>
              <a:t/>
            </a:r>
            <a:br>
              <a:rPr kumimoji="1" lang="en-US" altLang="ja-JP" sz="2800" dirty="0" smtClean="0"/>
            </a:br>
            <a:r>
              <a:rPr kumimoji="1" lang="ja-JP" altLang="en-US" sz="2800" dirty="0" smtClean="0"/>
              <a:t>正規</a:t>
            </a:r>
            <a:endParaRPr kumimoji="1" lang="ja-JP" altLang="en-US" sz="2800" dirty="0"/>
          </a:p>
        </p:txBody>
      </p:sp>
      <p:sp>
        <p:nvSpPr>
          <p:cNvPr id="7" name="円/楕円 6"/>
          <p:cNvSpPr/>
          <p:nvPr/>
        </p:nvSpPr>
        <p:spPr>
          <a:xfrm>
            <a:off x="285720" y="3500438"/>
            <a:ext cx="1428760" cy="2071702"/>
          </a:xfrm>
          <a:prstGeom prst="ellipse">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sz="4000" dirty="0" smtClean="0"/>
              <a:t>f</a:t>
            </a:r>
            <a:r>
              <a:rPr kumimoji="1" lang="en-US" altLang="ja-JP" sz="4000" baseline="30000" dirty="0" smtClean="0"/>
              <a:t>-1</a:t>
            </a:r>
            <a:r>
              <a:rPr kumimoji="1" lang="en-US" altLang="ja-JP" sz="4000" dirty="0" smtClean="0"/>
              <a:t>(L)</a:t>
            </a:r>
            <a:r>
              <a:rPr kumimoji="1" lang="en-US" altLang="ja-JP" sz="2800" dirty="0" smtClean="0"/>
              <a:t/>
            </a:r>
            <a:br>
              <a:rPr kumimoji="1" lang="en-US" altLang="ja-JP" sz="2800" dirty="0" smtClean="0"/>
            </a:br>
            <a:r>
              <a:rPr kumimoji="1" lang="ja-JP" altLang="en-US" sz="2800" dirty="0" smtClean="0"/>
              <a:t>正規</a:t>
            </a:r>
            <a:endParaRPr kumimoji="1" lang="ja-JP" altLang="en-US" sz="2800" dirty="0"/>
          </a:p>
        </p:txBody>
      </p:sp>
      <p:sp>
        <p:nvSpPr>
          <p:cNvPr id="8" name="テキスト ボックス 7"/>
          <p:cNvSpPr txBox="1"/>
          <p:nvPr/>
        </p:nvSpPr>
        <p:spPr>
          <a:xfrm>
            <a:off x="571472" y="2792552"/>
            <a:ext cx="3214710" cy="707886"/>
          </a:xfrm>
          <a:prstGeom prst="rect">
            <a:avLst/>
          </a:prstGeom>
          <a:noFill/>
        </p:spPr>
        <p:txBody>
          <a:bodyPr wrap="square" rtlCol="0">
            <a:spAutoFit/>
          </a:bodyPr>
          <a:lstStyle/>
          <a:p>
            <a:r>
              <a:rPr lang="ja-JP" altLang="en-US" sz="4000" dirty="0" smtClean="0">
                <a:solidFill>
                  <a:schemeClr val="accent3">
                    <a:lumMod val="50000"/>
                  </a:schemeClr>
                </a:solidFill>
              </a:rPr>
              <a:t>∀</a:t>
            </a:r>
            <a:r>
              <a:rPr lang="en-US" altLang="ja-JP" sz="4000" dirty="0" smtClean="0">
                <a:solidFill>
                  <a:schemeClr val="accent3">
                    <a:lumMod val="50000"/>
                  </a:schemeClr>
                </a:solidFill>
              </a:rPr>
              <a:t>L:</a:t>
            </a:r>
            <a:r>
              <a:rPr lang="ja-JP" altLang="en-US" sz="4000" dirty="0" smtClean="0">
                <a:solidFill>
                  <a:schemeClr val="accent3">
                    <a:lumMod val="50000"/>
                  </a:schemeClr>
                </a:solidFill>
                <a:latin typeface="HGS平成明朝体W9" pitchFamily="18" charset="-128"/>
                <a:ea typeface="HGS平成明朝体W9" pitchFamily="18" charset="-128"/>
              </a:rPr>
              <a:t>正規言語</a:t>
            </a:r>
            <a:r>
              <a:rPr lang="en-US" altLang="ja-JP" sz="4000" dirty="0" smtClean="0">
                <a:solidFill>
                  <a:schemeClr val="accent3">
                    <a:lumMod val="50000"/>
                  </a:schemeClr>
                </a:solidFill>
                <a:latin typeface="HGS平成明朝体W9" pitchFamily="18" charset="-128"/>
                <a:ea typeface="HGS平成明朝体W9" pitchFamily="18" charset="-128"/>
              </a:rPr>
              <a:t>.</a:t>
            </a:r>
            <a:endParaRPr kumimoji="1" lang="ja-JP" altLang="en-US" sz="4000" dirty="0">
              <a:solidFill>
                <a:schemeClr val="accent3">
                  <a:lumMod val="50000"/>
                </a:schemeClr>
              </a:solidFill>
              <a:latin typeface="HGS平成明朝体W9" pitchFamily="18" charset="-128"/>
              <a:ea typeface="HGS平成明朝体W9" pitchFamily="18" charset="-128"/>
            </a:endParaRPr>
          </a:p>
        </p:txBody>
      </p:sp>
      <p:sp>
        <p:nvSpPr>
          <p:cNvPr id="9" name="テキスト ボックス 8"/>
          <p:cNvSpPr txBox="1"/>
          <p:nvPr/>
        </p:nvSpPr>
        <p:spPr>
          <a:xfrm>
            <a:off x="3714744" y="2792552"/>
            <a:ext cx="5286412" cy="707886"/>
          </a:xfrm>
          <a:prstGeom prst="rect">
            <a:avLst/>
          </a:prstGeom>
          <a:noFill/>
        </p:spPr>
        <p:txBody>
          <a:bodyPr wrap="square" rtlCol="0">
            <a:spAutoFit/>
          </a:bodyPr>
          <a:lstStyle/>
          <a:p>
            <a:r>
              <a:rPr lang="en-US" altLang="ja-JP" sz="4000" dirty="0" smtClean="0">
                <a:solidFill>
                  <a:schemeClr val="tx2"/>
                </a:solidFill>
              </a:rPr>
              <a:t>f</a:t>
            </a:r>
            <a:r>
              <a:rPr lang="en-US" altLang="ja-JP" sz="4000" baseline="30000" dirty="0" smtClean="0">
                <a:solidFill>
                  <a:schemeClr val="tx2"/>
                </a:solidFill>
              </a:rPr>
              <a:t>-1</a:t>
            </a:r>
            <a:r>
              <a:rPr lang="en-US" altLang="ja-JP" sz="4000" dirty="0" smtClean="0">
                <a:solidFill>
                  <a:schemeClr val="tx2"/>
                </a:solidFill>
              </a:rPr>
              <a:t>(L)={t | f(t)</a:t>
            </a:r>
            <a:r>
              <a:rPr lang="ja-JP" altLang="en-US" sz="4000" dirty="0" smtClean="0">
                <a:solidFill>
                  <a:schemeClr val="tx2"/>
                </a:solidFill>
              </a:rPr>
              <a:t>∈</a:t>
            </a:r>
            <a:r>
              <a:rPr lang="en-US" altLang="ja-JP" sz="4000" dirty="0" smtClean="0">
                <a:solidFill>
                  <a:schemeClr val="tx2"/>
                </a:solidFill>
              </a:rPr>
              <a:t>L}</a:t>
            </a:r>
            <a:r>
              <a:rPr lang="ja-JP" altLang="en-US" sz="4000" dirty="0" smtClean="0">
                <a:solidFill>
                  <a:schemeClr val="tx2"/>
                </a:solidFill>
                <a:latin typeface="HGS平成明朝体W9" pitchFamily="18" charset="-128"/>
                <a:ea typeface="HGS平成明朝体W9" pitchFamily="18" charset="-128"/>
              </a:rPr>
              <a:t>も正規</a:t>
            </a:r>
            <a:endParaRPr kumimoji="1" lang="ja-JP" altLang="en-US" sz="4000" dirty="0">
              <a:solidFill>
                <a:schemeClr val="tx2"/>
              </a:solidFill>
              <a:latin typeface="HGS平成明朝体W9" pitchFamily="18" charset="-128"/>
              <a:ea typeface="HGS平成明朝体W9" pitchFamily="18" charset="-128"/>
            </a:endParaRPr>
          </a:p>
        </p:txBody>
      </p:sp>
      <p:sp>
        <p:nvSpPr>
          <p:cNvPr id="10" name="コンテンツ プレースホルダ 2"/>
          <p:cNvSpPr txBox="1">
            <a:spLocks/>
          </p:cNvSpPr>
          <p:nvPr/>
        </p:nvSpPr>
        <p:spPr>
          <a:xfrm>
            <a:off x="5214942" y="3643314"/>
            <a:ext cx="4071966" cy="2000264"/>
          </a:xfrm>
          <a:prstGeom prst="rect">
            <a:avLst/>
          </a:prstGeom>
          <a:solidFill>
            <a:schemeClr val="accent3">
              <a:lumMod val="20000"/>
              <a:lumOff val="80000"/>
            </a:schemeClr>
          </a:solidFill>
          <a:ln>
            <a:solidFill>
              <a:srgbClr val="00B050"/>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1" lang="ja-JP" altLang="en-US" sz="32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n-cs"/>
              </a:rPr>
              <a:t>例：</a:t>
            </a:r>
            <a:r>
              <a:rPr kumimoji="1" lang="en-US" altLang="ja-JP" sz="44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n-cs"/>
              </a:rPr>
              <a:t>dup(x) = xx</a:t>
            </a:r>
            <a:endParaRPr lang="en-US" altLang="ja-JP" sz="2800" dirty="0" smtClean="0">
              <a:solidFill>
                <a:schemeClr val="tx1"/>
              </a:solidFill>
              <a:latin typeface="Calibri" pitchFamily="34" charset="0"/>
              <a:ea typeface="HGS平成明朝体W9" pitchFamily="18" charset="-128"/>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1" lang="en-US" altLang="ja-JP" sz="28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altLang="ja-JP" sz="2800" dirty="0" smtClean="0">
                <a:solidFill>
                  <a:schemeClr val="tx1"/>
                </a:solidFill>
                <a:latin typeface="Calibri" pitchFamily="34" charset="0"/>
                <a:ea typeface="HGS平成明朝体W9" pitchFamily="18" charset="-128"/>
              </a:rPr>
              <a:t>  </a:t>
            </a:r>
            <a:r>
              <a:rPr kumimoji="1" lang="en-US" altLang="ja-JP" sz="32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n-cs"/>
              </a:rPr>
              <a:t>dup</a:t>
            </a:r>
            <a:r>
              <a:rPr kumimoji="1" lang="en-US" altLang="ja-JP" sz="3200" b="0" i="0" u="none" strike="noStrike" kern="1200" cap="none" spc="0" normalizeH="0" baseline="30000" noProof="0" dirty="0" smtClean="0">
                <a:ln>
                  <a:noFill/>
                </a:ln>
                <a:solidFill>
                  <a:schemeClr val="tx1"/>
                </a:solidFill>
                <a:effectLst/>
                <a:uLnTx/>
                <a:uFillTx/>
                <a:latin typeface="Calibri" pitchFamily="34" charset="0"/>
                <a:ea typeface="HGS平成明朝体W9" pitchFamily="18" charset="-128"/>
                <a:cs typeface="+mn-cs"/>
              </a:rPr>
              <a:t>-1</a:t>
            </a:r>
            <a:r>
              <a:rPr kumimoji="1" lang="en-US" altLang="ja-JP" sz="32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n-cs"/>
              </a:rPr>
              <a:t>( a*b*) =   a*|b*</a:t>
            </a:r>
            <a:endParaRPr kumimoji="1" lang="en-US" altLang="ja-JP" sz="36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1+#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発表内容</a:t>
            </a:r>
            <a:endParaRPr kumimoji="1" lang="ja-JP" altLang="en-US" dirty="0"/>
          </a:p>
        </p:txBody>
      </p:sp>
      <p:sp>
        <p:nvSpPr>
          <p:cNvPr id="3" name="コンテンツ プレースホルダ 2"/>
          <p:cNvSpPr>
            <a:spLocks noGrp="1"/>
          </p:cNvSpPr>
          <p:nvPr>
            <p:ph idx="1"/>
          </p:nvPr>
        </p:nvSpPr>
        <p:spPr>
          <a:xfrm>
            <a:off x="285720" y="1457324"/>
            <a:ext cx="8472518" cy="4900634"/>
          </a:xfrm>
        </p:spPr>
        <p:txBody>
          <a:bodyPr>
            <a:noAutofit/>
          </a:bodyPr>
          <a:lstStyle/>
          <a:p>
            <a:pPr algn="ctr">
              <a:spcBef>
                <a:spcPts val="0"/>
              </a:spcBef>
              <a:buNone/>
            </a:pPr>
            <a:r>
              <a:rPr kumimoji="1" lang="en-US" altLang="ja-JP" sz="4000" dirty="0" smtClean="0"/>
              <a:t>MTT*</a:t>
            </a:r>
            <a:r>
              <a:rPr kumimoji="1" lang="ja-JP" altLang="en-US" sz="4000" dirty="0" smtClean="0"/>
              <a:t>という言語のプログラムは</a:t>
            </a:r>
            <a:endParaRPr lang="en-US" altLang="ja-JP" sz="4000" dirty="0" smtClean="0"/>
          </a:p>
          <a:p>
            <a:pPr algn="ctr">
              <a:spcBef>
                <a:spcPts val="0"/>
              </a:spcBef>
              <a:buNone/>
            </a:pPr>
            <a:r>
              <a:rPr lang="ja-JP" altLang="en-US" sz="4000" dirty="0" smtClean="0"/>
              <a:t>全て逆正規性保存  </a:t>
            </a:r>
            <a:r>
              <a:rPr lang="en-US" altLang="ja-JP" sz="4000" dirty="0" smtClean="0"/>
              <a:t>[EngVog85]</a:t>
            </a:r>
            <a:endParaRPr lang="en-US" altLang="ja-JP" sz="3600" dirty="0" smtClean="0"/>
          </a:p>
          <a:p>
            <a:pPr lvl="1" algn="ctr">
              <a:buNone/>
            </a:pPr>
            <a:r>
              <a:rPr lang="en-US" altLang="ja-JP" sz="6600" b="1" dirty="0" smtClean="0"/>
              <a:t>MTT* </a:t>
            </a:r>
            <a:r>
              <a:rPr lang="ja-JP" altLang="en-US" sz="6600" b="1" dirty="0" smtClean="0"/>
              <a:t>⊆ </a:t>
            </a:r>
            <a:r>
              <a:rPr lang="en-US" altLang="ja-JP" sz="6600" b="1" dirty="0" smtClean="0"/>
              <a:t>IRP</a:t>
            </a:r>
            <a:endParaRPr lang="en-US" altLang="ja-JP" sz="3200" b="1" dirty="0" smtClean="0"/>
          </a:p>
          <a:p>
            <a:pPr algn="ctr">
              <a:buNone/>
            </a:pPr>
            <a:r>
              <a:rPr kumimoji="1" lang="ja-JP" altLang="en-US" sz="4000" dirty="0" smtClean="0"/>
              <a:t>この包含は </a:t>
            </a:r>
            <a:r>
              <a:rPr kumimoji="1" lang="en-US" altLang="ja-JP" sz="4000" dirty="0" smtClean="0"/>
              <a:t>proper </a:t>
            </a:r>
            <a:r>
              <a:rPr kumimoji="1" lang="ja-JP" altLang="en-US" sz="4000" dirty="0" smtClean="0"/>
              <a:t>だろうか？</a:t>
            </a:r>
            <a:endParaRPr kumimoji="1" lang="en-US" altLang="ja-JP" sz="4000" dirty="0" smtClean="0"/>
          </a:p>
          <a:p>
            <a:pPr algn="ctr">
              <a:buNone/>
            </a:pPr>
            <a:r>
              <a:rPr lang="en-US" altLang="ja-JP" sz="6000" b="1" dirty="0" smtClean="0">
                <a:solidFill>
                  <a:srgbClr val="FF0000"/>
                </a:solidFill>
              </a:rPr>
              <a:t>MTT*</a:t>
            </a:r>
            <a:r>
              <a:rPr lang="ja-JP" altLang="en-US" sz="6000" b="1" dirty="0" smtClean="0">
                <a:solidFill>
                  <a:srgbClr val="FF0000"/>
                </a:solidFill>
              </a:rPr>
              <a:t>⊊</a:t>
            </a:r>
            <a:r>
              <a:rPr lang="en-US" altLang="ja-JP" sz="6000" b="1" dirty="0" smtClean="0">
                <a:solidFill>
                  <a:srgbClr val="FF0000"/>
                </a:solidFill>
              </a:rPr>
              <a:t>IRP  </a:t>
            </a:r>
            <a:r>
              <a:rPr lang="en-US" altLang="ja-JP" sz="3600" b="1" dirty="0" smtClean="0">
                <a:solidFill>
                  <a:srgbClr val="FF0000"/>
                </a:solidFill>
              </a:rPr>
              <a:t>or </a:t>
            </a:r>
            <a:r>
              <a:rPr lang="en-US" altLang="ja-JP" sz="6000" b="1" dirty="0" smtClean="0">
                <a:solidFill>
                  <a:srgbClr val="FF0000"/>
                </a:solidFill>
              </a:rPr>
              <a:t> MTT*=IRP ?</a:t>
            </a:r>
            <a:endParaRPr kumimoji="1" lang="ja-JP" altLang="en-US" sz="3200" dirty="0"/>
          </a:p>
        </p:txBody>
      </p:sp>
      <p:grpSp>
        <p:nvGrpSpPr>
          <p:cNvPr id="6" name="グループ化 5"/>
          <p:cNvGrpSpPr/>
          <p:nvPr/>
        </p:nvGrpSpPr>
        <p:grpSpPr>
          <a:xfrm>
            <a:off x="-142876" y="4786322"/>
            <a:ext cx="4214810" cy="1594790"/>
            <a:chOff x="142908" y="4786322"/>
            <a:chExt cx="4214810" cy="1594790"/>
          </a:xfrm>
        </p:grpSpPr>
        <p:sp>
          <p:nvSpPr>
            <p:cNvPr id="4" name="角丸四角形 3"/>
            <p:cNvSpPr/>
            <p:nvPr/>
          </p:nvSpPr>
          <p:spPr>
            <a:xfrm>
              <a:off x="571472" y="4786322"/>
              <a:ext cx="3714808" cy="107157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42908" y="5857892"/>
              <a:ext cx="4214810" cy="523220"/>
            </a:xfrm>
            <a:prstGeom prst="rect">
              <a:avLst/>
            </a:prstGeom>
            <a:noFill/>
          </p:spPr>
          <p:txBody>
            <a:bodyPr wrap="square" rtlCol="0">
              <a:spAutoFit/>
            </a:bodyPr>
            <a:lstStyle/>
            <a:p>
              <a:pPr algn="r"/>
              <a:r>
                <a:rPr kumimoji="1" lang="en-US" altLang="ja-JP" sz="2800" b="1" dirty="0" smtClean="0">
                  <a:solidFill>
                    <a:srgbClr val="FF0000"/>
                  </a:solidFill>
                </a:rPr>
                <a:t>[Today’s Talk]</a:t>
              </a:r>
              <a:endParaRPr kumimoji="1" lang="ja-JP" altLang="en-US" sz="4000" b="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dissolve">
                                      <p:cBhvr>
                                        <p:cTn id="7" dur="500"/>
                                        <p:tgtEl>
                                          <p:spTgt spid="3">
                                            <p:txEl>
                                              <p:pRg st="3" end="3"/>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dissolv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3338"/>
            <a:ext cx="9042400" cy="1143000"/>
          </a:xfrm>
        </p:spPr>
        <p:txBody>
          <a:bodyPr/>
          <a:lstStyle/>
          <a:p>
            <a:r>
              <a:rPr kumimoji="1" lang="ja-JP" altLang="en-US" dirty="0" smtClean="0"/>
              <a:t>背景：</a:t>
            </a:r>
            <a:r>
              <a:rPr kumimoji="1" lang="en-US" altLang="ja-JP" dirty="0" smtClean="0"/>
              <a:t>IRP</a:t>
            </a:r>
            <a:r>
              <a:rPr kumimoji="1" lang="ja-JP" altLang="en-US" dirty="0" err="1" smtClean="0"/>
              <a:t>の応</a:t>
            </a:r>
            <a:r>
              <a:rPr kumimoji="1" lang="ja-JP" altLang="en-US" dirty="0" smtClean="0"/>
              <a:t>用例 </a:t>
            </a:r>
            <a:r>
              <a:rPr kumimoji="1" lang="en-US" altLang="ja-JP" dirty="0" smtClean="0"/>
              <a:t>@ XML</a:t>
            </a:r>
            <a:endParaRPr kumimoji="1" lang="ja-JP" altLang="en-US" dirty="0"/>
          </a:p>
        </p:txBody>
      </p:sp>
      <p:sp>
        <p:nvSpPr>
          <p:cNvPr id="3" name="コンテンツ プレースホルダ 2"/>
          <p:cNvSpPr>
            <a:spLocks noGrp="1"/>
          </p:cNvSpPr>
          <p:nvPr>
            <p:ph idx="1"/>
          </p:nvPr>
        </p:nvSpPr>
        <p:spPr>
          <a:xfrm>
            <a:off x="142844" y="1357298"/>
            <a:ext cx="9001156" cy="4525963"/>
          </a:xfrm>
        </p:spPr>
        <p:txBody>
          <a:bodyPr>
            <a:normAutofit/>
          </a:bodyPr>
          <a:lstStyle/>
          <a:p>
            <a:pPr>
              <a:buNone/>
            </a:pPr>
            <a:r>
              <a:rPr kumimoji="1" lang="ja-JP" altLang="en-US" dirty="0" smtClean="0"/>
              <a:t>型チェック      </a:t>
            </a:r>
            <a:r>
              <a:rPr kumimoji="1" lang="en-US" altLang="ja-JP" sz="6000" b="1" dirty="0" smtClean="0">
                <a:solidFill>
                  <a:srgbClr val="0070C0"/>
                </a:solidFill>
              </a:rPr>
              <a:t>f :: L</a:t>
            </a:r>
            <a:r>
              <a:rPr kumimoji="1" lang="en-US" altLang="ja-JP" sz="6000" b="1" baseline="-25000" dirty="0" smtClean="0">
                <a:solidFill>
                  <a:srgbClr val="0070C0"/>
                </a:solidFill>
              </a:rPr>
              <a:t>1</a:t>
            </a:r>
            <a:r>
              <a:rPr kumimoji="1" lang="en-US" altLang="ja-JP" sz="6000" b="1" dirty="0" smtClean="0">
                <a:solidFill>
                  <a:srgbClr val="0070C0"/>
                </a:solidFill>
              </a:rPr>
              <a:t> </a:t>
            </a:r>
            <a:r>
              <a:rPr lang="ja-JP" altLang="en-US" sz="6000" b="1" dirty="0" smtClean="0">
                <a:solidFill>
                  <a:srgbClr val="0070C0"/>
                </a:solidFill>
              </a:rPr>
              <a:t>→ </a:t>
            </a:r>
            <a:r>
              <a:rPr lang="en-US" altLang="ja-JP" sz="6000" b="1" dirty="0" smtClean="0">
                <a:solidFill>
                  <a:srgbClr val="0070C0"/>
                </a:solidFill>
              </a:rPr>
              <a:t>L</a:t>
            </a:r>
            <a:r>
              <a:rPr lang="en-US" altLang="ja-JP" sz="6000" b="1" baseline="-25000" dirty="0" smtClean="0">
                <a:solidFill>
                  <a:srgbClr val="0070C0"/>
                </a:solidFill>
              </a:rPr>
              <a:t>2</a:t>
            </a:r>
            <a:r>
              <a:rPr lang="en-US" altLang="ja-JP" sz="6000" b="1" dirty="0" smtClean="0">
                <a:solidFill>
                  <a:srgbClr val="0070C0"/>
                </a:solidFill>
              </a:rPr>
              <a:t> </a:t>
            </a:r>
            <a:r>
              <a:rPr lang="ja-JP" altLang="en-US" sz="6000" b="1" dirty="0" smtClean="0">
                <a:solidFill>
                  <a:srgbClr val="0070C0"/>
                </a:solidFill>
              </a:rPr>
              <a:t>？</a:t>
            </a:r>
            <a:endParaRPr kumimoji="1" lang="en-US" altLang="ja-JP" b="1" dirty="0" smtClean="0">
              <a:solidFill>
                <a:srgbClr val="0070C0"/>
              </a:solidFill>
            </a:endParaRPr>
          </a:p>
          <a:p>
            <a:pPr lvl="1"/>
            <a:r>
              <a:rPr lang="en-US" altLang="ja-JP" dirty="0" smtClean="0"/>
              <a:t>XML</a:t>
            </a:r>
            <a:r>
              <a:rPr lang="ja-JP" altLang="en-US" dirty="0" smtClean="0"/>
              <a:t>変換プログラム                           </a:t>
            </a:r>
            <a:r>
              <a:rPr lang="en-US" altLang="ja-JP" sz="3600" dirty="0" smtClean="0"/>
              <a:t>f</a:t>
            </a:r>
            <a:endParaRPr lang="en-US" altLang="ja-JP" dirty="0" smtClean="0"/>
          </a:p>
          <a:p>
            <a:pPr lvl="1"/>
            <a:r>
              <a:rPr lang="ja-JP" altLang="en-US" dirty="0" smtClean="0"/>
              <a:t>入力の型</a:t>
            </a:r>
            <a:r>
              <a:rPr lang="en-US" altLang="ja-JP" dirty="0" smtClean="0"/>
              <a:t>(=</a:t>
            </a:r>
            <a:r>
              <a:rPr lang="ja-JP" altLang="en-US" dirty="0" smtClean="0"/>
              <a:t>スキーマ</a:t>
            </a:r>
            <a:r>
              <a:rPr lang="en-US" altLang="ja-JP" dirty="0" smtClean="0"/>
              <a:t>)(= </a:t>
            </a:r>
            <a:r>
              <a:rPr lang="ja-JP" altLang="en-US" dirty="0" smtClean="0"/>
              <a:t>正規言語</a:t>
            </a:r>
            <a:r>
              <a:rPr lang="en-US" altLang="ja-JP" dirty="0" smtClean="0"/>
              <a:t>)  </a:t>
            </a:r>
            <a:r>
              <a:rPr lang="en-US" altLang="ja-JP" sz="3600" dirty="0" smtClean="0"/>
              <a:t>L</a:t>
            </a:r>
            <a:r>
              <a:rPr lang="en-US" altLang="ja-JP" sz="3600" baseline="-25000" dirty="0" smtClean="0"/>
              <a:t>1</a:t>
            </a:r>
            <a:endParaRPr kumimoji="1" lang="en-US" altLang="ja-JP" baseline="-25000" dirty="0" smtClean="0"/>
          </a:p>
          <a:p>
            <a:pPr lvl="1"/>
            <a:r>
              <a:rPr lang="ja-JP" altLang="en-US" dirty="0" smtClean="0"/>
              <a:t>出力の型</a:t>
            </a:r>
            <a:r>
              <a:rPr lang="en-US" altLang="ja-JP" dirty="0" smtClean="0"/>
              <a:t>(=</a:t>
            </a:r>
            <a:r>
              <a:rPr lang="ja-JP" altLang="en-US" dirty="0" smtClean="0"/>
              <a:t>スキーマ</a:t>
            </a:r>
            <a:r>
              <a:rPr lang="en-US" altLang="ja-JP" dirty="0" smtClean="0"/>
              <a:t>)(= </a:t>
            </a:r>
            <a:r>
              <a:rPr lang="ja-JP" altLang="en-US" dirty="0" smtClean="0"/>
              <a:t>正規言語</a:t>
            </a:r>
            <a:r>
              <a:rPr lang="en-US" altLang="ja-JP" dirty="0" smtClean="0"/>
              <a:t>)  </a:t>
            </a:r>
            <a:r>
              <a:rPr lang="en-US" altLang="ja-JP" sz="3600" dirty="0" smtClean="0"/>
              <a:t>L</a:t>
            </a:r>
            <a:r>
              <a:rPr lang="en-US" altLang="ja-JP" sz="3600" baseline="-25000" dirty="0" smtClean="0"/>
              <a:t>2</a:t>
            </a:r>
          </a:p>
          <a:p>
            <a:pPr lvl="4"/>
            <a:endParaRPr kumimoji="1" lang="en-US" altLang="ja-JP" dirty="0" smtClean="0"/>
          </a:p>
          <a:p>
            <a:pPr>
              <a:buNone/>
            </a:pPr>
            <a:r>
              <a:rPr lang="en-US" altLang="ja-JP" dirty="0" smtClean="0"/>
              <a:t>f</a:t>
            </a:r>
            <a:r>
              <a:rPr lang="ja-JP" altLang="en-US" dirty="0" smtClean="0"/>
              <a:t>の型が正しい  ⇔ </a:t>
            </a:r>
            <a:r>
              <a:rPr lang="en-US" altLang="ja-JP" sz="4000" b="1" dirty="0" smtClean="0"/>
              <a:t>f(L</a:t>
            </a:r>
            <a:r>
              <a:rPr lang="en-US" altLang="ja-JP" sz="4000" b="1" baseline="-25000" dirty="0" smtClean="0"/>
              <a:t>1</a:t>
            </a:r>
            <a:r>
              <a:rPr lang="en-US" altLang="ja-JP" sz="4000" b="1" dirty="0" smtClean="0"/>
              <a:t>)</a:t>
            </a:r>
            <a:r>
              <a:rPr lang="ja-JP" altLang="en-US" sz="4000" b="1" dirty="0" smtClean="0"/>
              <a:t>⊆</a:t>
            </a:r>
            <a:r>
              <a:rPr lang="en-US" altLang="ja-JP" sz="4000" b="1" dirty="0" smtClean="0"/>
              <a:t>L</a:t>
            </a:r>
            <a:r>
              <a:rPr lang="en-US" altLang="ja-JP" sz="4000" b="1" baseline="-25000" dirty="0" smtClean="0"/>
              <a:t>2 </a:t>
            </a:r>
            <a:r>
              <a:rPr lang="en-US" altLang="ja-JP" dirty="0" smtClean="0"/>
              <a:t> </a:t>
            </a:r>
            <a:r>
              <a:rPr lang="ja-JP" altLang="en-US" dirty="0" smtClean="0"/>
              <a:t>⇔  </a:t>
            </a:r>
            <a:r>
              <a:rPr lang="en-US" altLang="ja-JP" sz="5400" b="1" dirty="0" smtClean="0">
                <a:solidFill>
                  <a:srgbClr val="FF0000"/>
                </a:solidFill>
              </a:rPr>
              <a:t>L</a:t>
            </a:r>
            <a:r>
              <a:rPr lang="en-US" altLang="ja-JP" sz="5400" b="1" baseline="-25000" dirty="0" smtClean="0">
                <a:solidFill>
                  <a:srgbClr val="FF0000"/>
                </a:solidFill>
              </a:rPr>
              <a:t>1</a:t>
            </a:r>
            <a:r>
              <a:rPr lang="ja-JP" altLang="en-US" sz="5400" b="1" dirty="0" smtClean="0">
                <a:solidFill>
                  <a:srgbClr val="FF0000"/>
                </a:solidFill>
              </a:rPr>
              <a:t>⊆</a:t>
            </a:r>
            <a:r>
              <a:rPr lang="en-US" altLang="ja-JP" sz="5400" b="1" dirty="0" smtClean="0">
                <a:solidFill>
                  <a:srgbClr val="FF0000"/>
                </a:solidFill>
              </a:rPr>
              <a:t>f</a:t>
            </a:r>
            <a:r>
              <a:rPr lang="en-US" altLang="ja-JP" sz="5400" b="1" baseline="30000" dirty="0" smtClean="0">
                <a:solidFill>
                  <a:srgbClr val="FF0000"/>
                </a:solidFill>
              </a:rPr>
              <a:t>-1</a:t>
            </a:r>
            <a:r>
              <a:rPr lang="en-US" altLang="ja-JP" sz="5400" b="1" dirty="0" smtClean="0">
                <a:solidFill>
                  <a:srgbClr val="FF0000"/>
                </a:solidFill>
              </a:rPr>
              <a:t>(L</a:t>
            </a:r>
            <a:r>
              <a:rPr lang="en-US" altLang="ja-JP" sz="5400" b="1" baseline="-25000" dirty="0" smtClean="0">
                <a:solidFill>
                  <a:srgbClr val="FF0000"/>
                </a:solidFill>
              </a:rPr>
              <a:t>2</a:t>
            </a:r>
            <a:r>
              <a:rPr lang="en-US" altLang="ja-JP" sz="5400" b="1" dirty="0" smtClean="0">
                <a:solidFill>
                  <a:srgbClr val="FF0000"/>
                </a:solidFill>
              </a:rPr>
              <a:t>)</a:t>
            </a:r>
            <a:endParaRPr kumimoji="1" lang="ja-JP" altLang="en-US" b="1" dirty="0">
              <a:solidFill>
                <a:srgbClr val="FF0000"/>
              </a:solidFill>
            </a:endParaRPr>
          </a:p>
        </p:txBody>
      </p:sp>
      <p:grpSp>
        <p:nvGrpSpPr>
          <p:cNvPr id="4" name="グループ化 3"/>
          <p:cNvGrpSpPr/>
          <p:nvPr/>
        </p:nvGrpSpPr>
        <p:grpSpPr>
          <a:xfrm>
            <a:off x="5857884" y="3500438"/>
            <a:ext cx="3071834" cy="2298134"/>
            <a:chOff x="1214446" y="3559758"/>
            <a:chExt cx="3071834" cy="2298134"/>
          </a:xfrm>
        </p:grpSpPr>
        <p:sp>
          <p:nvSpPr>
            <p:cNvPr id="5" name="角丸四角形 4"/>
            <p:cNvSpPr/>
            <p:nvPr/>
          </p:nvSpPr>
          <p:spPr>
            <a:xfrm>
              <a:off x="1214446" y="4786322"/>
              <a:ext cx="3000396" cy="107157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000264" y="3559758"/>
              <a:ext cx="2286016" cy="1200329"/>
            </a:xfrm>
            <a:prstGeom prst="rect">
              <a:avLst/>
            </a:prstGeom>
            <a:noFill/>
          </p:spPr>
          <p:txBody>
            <a:bodyPr wrap="square" rtlCol="0">
              <a:spAutoFit/>
            </a:bodyPr>
            <a:lstStyle/>
            <a:p>
              <a:pPr algn="r"/>
              <a:r>
                <a:rPr kumimoji="1" lang="en-US" altLang="ja-JP" sz="3600" b="1" dirty="0" smtClean="0">
                  <a:solidFill>
                    <a:srgbClr val="FF0000"/>
                  </a:solidFill>
                </a:rPr>
                <a:t>IRP</a:t>
              </a:r>
              <a:r>
                <a:rPr kumimoji="1" lang="ja-JP" altLang="en-US" sz="3600" b="1" dirty="0" smtClean="0">
                  <a:solidFill>
                    <a:srgbClr val="FF0000"/>
                  </a:solidFill>
                  <a:latin typeface="HGS平成明朝体W9" pitchFamily="18" charset="-128"/>
                  <a:ea typeface="HGS平成明朝体W9" pitchFamily="18" charset="-128"/>
                </a:rPr>
                <a:t>なら</a:t>
              </a:r>
              <a:r>
                <a:rPr kumimoji="1" lang="en-US" altLang="ja-JP" sz="3600" b="1" dirty="0" smtClean="0">
                  <a:solidFill>
                    <a:srgbClr val="FF0000"/>
                  </a:solidFill>
                  <a:latin typeface="HGS平成明朝体W9" pitchFamily="18" charset="-128"/>
                  <a:ea typeface="HGS平成明朝体W9" pitchFamily="18" charset="-128"/>
                </a:rPr>
                <a:t/>
              </a:r>
              <a:br>
                <a:rPr kumimoji="1" lang="en-US" altLang="ja-JP" sz="3600" b="1" dirty="0" smtClean="0">
                  <a:solidFill>
                    <a:srgbClr val="FF0000"/>
                  </a:solidFill>
                  <a:latin typeface="HGS平成明朝体W9" pitchFamily="18" charset="-128"/>
                  <a:ea typeface="HGS平成明朝体W9" pitchFamily="18" charset="-128"/>
                </a:rPr>
              </a:br>
              <a:r>
                <a:rPr kumimoji="1" lang="ja-JP" altLang="en-US" sz="3600" b="1" dirty="0" smtClean="0">
                  <a:solidFill>
                    <a:srgbClr val="FF0000"/>
                  </a:solidFill>
                  <a:latin typeface="HGS平成明朝体W9" pitchFamily="18" charset="-128"/>
                  <a:ea typeface="HGS平成明朝体W9" pitchFamily="18" charset="-128"/>
                </a:rPr>
                <a:t>計算可能</a:t>
              </a:r>
              <a:r>
                <a:rPr kumimoji="1" lang="en-US" altLang="ja-JP" sz="3600" b="1" dirty="0" smtClean="0">
                  <a:solidFill>
                    <a:srgbClr val="FF0000"/>
                  </a:solidFill>
                  <a:latin typeface="HGS平成明朝体W9" pitchFamily="18" charset="-128"/>
                  <a:ea typeface="HGS平成明朝体W9" pitchFamily="18" charset="-128"/>
                </a:rPr>
                <a:t>!</a:t>
              </a:r>
              <a:endParaRPr kumimoji="1" lang="ja-JP" altLang="en-US" sz="3600" b="1" dirty="0">
                <a:solidFill>
                  <a:srgbClr val="FF0000"/>
                </a:solidFill>
                <a:latin typeface="HGS平成明朝体W9" pitchFamily="18" charset="-128"/>
                <a:ea typeface="HGS平成明朝体W9" pitchFamily="18"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dissolv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5400" dirty="0" smtClean="0"/>
              <a:t>なぜ</a:t>
            </a:r>
            <a:r>
              <a:rPr lang="ja-JP" altLang="en-US" sz="5400" dirty="0" smtClean="0"/>
              <a:t>逆方向？</a:t>
            </a:r>
            <a:endParaRPr kumimoji="1" lang="ja-JP" altLang="en-US" sz="5400" dirty="0"/>
          </a:p>
        </p:txBody>
      </p:sp>
      <p:sp>
        <p:nvSpPr>
          <p:cNvPr id="3" name="コンテンツ プレースホルダ 2"/>
          <p:cNvSpPr>
            <a:spLocks noGrp="1"/>
          </p:cNvSpPr>
          <p:nvPr>
            <p:ph idx="1"/>
          </p:nvPr>
        </p:nvSpPr>
        <p:spPr>
          <a:xfrm>
            <a:off x="142844" y="1285860"/>
            <a:ext cx="8715436" cy="5429264"/>
          </a:xfrm>
        </p:spPr>
        <p:txBody>
          <a:bodyPr>
            <a:normAutofit fontScale="85000" lnSpcReduction="10000"/>
          </a:bodyPr>
          <a:lstStyle/>
          <a:p>
            <a:r>
              <a:rPr lang="ja-JP" altLang="en-US" dirty="0" smtClean="0"/>
              <a:t>順正規性保存</a:t>
            </a:r>
            <a:r>
              <a:rPr lang="en-US" altLang="ja-JP" dirty="0" smtClean="0"/>
              <a:t>(FRP)</a:t>
            </a:r>
            <a:r>
              <a:rPr lang="ja-JP" altLang="en-US" dirty="0" smtClean="0"/>
              <a:t> 「∀</a:t>
            </a:r>
            <a:r>
              <a:rPr lang="en-US" altLang="ja-JP" dirty="0" smtClean="0"/>
              <a:t>L:</a:t>
            </a:r>
            <a:r>
              <a:rPr lang="ja-JP" altLang="en-US" dirty="0" smtClean="0"/>
              <a:t>正規</a:t>
            </a:r>
            <a:r>
              <a:rPr lang="en-US" altLang="ja-JP" dirty="0" smtClean="0"/>
              <a:t>. {f(t) | t</a:t>
            </a:r>
            <a:r>
              <a:rPr lang="ja-JP" altLang="en-US" dirty="0" smtClean="0"/>
              <a:t>∈</a:t>
            </a:r>
            <a:r>
              <a:rPr lang="en-US" altLang="ja-JP" dirty="0" smtClean="0"/>
              <a:t>L}</a:t>
            </a:r>
            <a:r>
              <a:rPr lang="ja-JP" altLang="en-US" dirty="0" smtClean="0"/>
              <a:t>も正規」を考えないのは何故か？</a:t>
            </a:r>
            <a:endParaRPr lang="en-US" altLang="ja-JP" dirty="0" smtClean="0"/>
          </a:p>
          <a:p>
            <a:pPr lvl="1"/>
            <a:r>
              <a:rPr lang="ja-JP" altLang="en-US" dirty="0" smtClean="0"/>
              <a:t>理由１： よくある関数は </a:t>
            </a:r>
            <a:r>
              <a:rPr lang="en-US" altLang="ja-JP" dirty="0" smtClean="0"/>
              <a:t>FRP </a:t>
            </a:r>
            <a:r>
              <a:rPr lang="ja-JP" altLang="en-US" dirty="0" smtClean="0"/>
              <a:t>であるよりは </a:t>
            </a:r>
            <a:r>
              <a:rPr lang="en-US" altLang="ja-JP" dirty="0" smtClean="0"/>
              <a:t>IRP </a:t>
            </a:r>
            <a:r>
              <a:rPr lang="ja-JP" altLang="en-US" dirty="0" smtClean="0"/>
              <a:t>である方が多い傾向にある </a:t>
            </a:r>
            <a:r>
              <a:rPr lang="en-US" altLang="ja-JP" dirty="0" smtClean="0"/>
              <a:t>(</a:t>
            </a:r>
            <a:r>
              <a:rPr lang="ja-JP" altLang="en-US" dirty="0" smtClean="0"/>
              <a:t>例えば </a:t>
            </a:r>
            <a:r>
              <a:rPr lang="en-US" altLang="ja-JP" dirty="0" smtClean="0"/>
              <a:t>dup)</a:t>
            </a:r>
          </a:p>
          <a:p>
            <a:pPr lvl="1"/>
            <a:r>
              <a:rPr lang="ja-JP" altLang="en-US" dirty="0" smtClean="0"/>
              <a:t>理由２： 型エラーが起きたときに、</a:t>
            </a:r>
            <a:r>
              <a:rPr lang="en-US" altLang="ja-JP" dirty="0" smtClean="0"/>
              <a:t>IRP</a:t>
            </a:r>
            <a:r>
              <a:rPr lang="ja-JP" altLang="en-US" dirty="0" smtClean="0"/>
              <a:t>で型チェックをする方が良いエラー理由を表示しやすい</a:t>
            </a:r>
            <a:endParaRPr lang="en-US" altLang="ja-JP" dirty="0" smtClean="0"/>
          </a:p>
          <a:p>
            <a:pPr lvl="2"/>
            <a:r>
              <a:rPr lang="ja-JP" altLang="en-US" dirty="0" smtClean="0"/>
              <a:t>「型エラー 」＝</a:t>
            </a:r>
            <a:r>
              <a:rPr lang="en-US" altLang="ja-JP" dirty="0" smtClean="0"/>
              <a:t> </a:t>
            </a:r>
            <a:r>
              <a:rPr lang="ja-JP" altLang="en-US" dirty="0" smtClean="0"/>
              <a:t>「</a:t>
            </a:r>
            <a:r>
              <a:rPr lang="en-US" altLang="ja-JP" b="1" dirty="0" smtClean="0"/>
              <a:t>L</a:t>
            </a:r>
            <a:r>
              <a:rPr lang="en-US" altLang="ja-JP" b="1" baseline="-25000" dirty="0" smtClean="0"/>
              <a:t>1</a:t>
            </a:r>
            <a:r>
              <a:rPr lang="ja-JP" altLang="en-US" b="1" dirty="0" smtClean="0"/>
              <a:t>⊆</a:t>
            </a:r>
            <a:r>
              <a:rPr lang="en-US" altLang="ja-JP" b="1" dirty="0" smtClean="0"/>
              <a:t>f</a:t>
            </a:r>
            <a:r>
              <a:rPr lang="en-US" altLang="ja-JP" b="1" baseline="30000" dirty="0" smtClean="0"/>
              <a:t>-1</a:t>
            </a:r>
            <a:r>
              <a:rPr lang="en-US" altLang="ja-JP" b="1" dirty="0" smtClean="0"/>
              <a:t>(L</a:t>
            </a:r>
            <a:r>
              <a:rPr lang="en-US" altLang="ja-JP" b="1" baseline="-25000" dirty="0" smtClean="0"/>
              <a:t>2</a:t>
            </a:r>
            <a:r>
              <a:rPr lang="en-US" altLang="ja-JP" b="1" dirty="0" smtClean="0"/>
              <a:t>)  </a:t>
            </a:r>
            <a:r>
              <a:rPr lang="ja-JP" altLang="en-US" dirty="0" smtClean="0"/>
              <a:t>が成り立たない」 ＝「</a:t>
            </a:r>
            <a:r>
              <a:rPr lang="en-US" altLang="ja-JP" b="1" dirty="0" smtClean="0"/>
              <a:t> f</a:t>
            </a:r>
            <a:r>
              <a:rPr lang="en-US" altLang="ja-JP" b="1" baseline="30000" dirty="0" smtClean="0"/>
              <a:t>-1</a:t>
            </a:r>
            <a:r>
              <a:rPr lang="en-US" altLang="ja-JP" b="1" dirty="0" smtClean="0"/>
              <a:t>(L</a:t>
            </a:r>
            <a:r>
              <a:rPr lang="en-US" altLang="ja-JP" b="1" baseline="-25000" dirty="0" smtClean="0"/>
              <a:t>2</a:t>
            </a:r>
            <a:r>
              <a:rPr lang="en-US" altLang="ja-JP" b="1" dirty="0" smtClean="0"/>
              <a:t>)</a:t>
            </a:r>
            <a:r>
              <a:rPr lang="ja-JP" altLang="en-US" dirty="0" smtClean="0"/>
              <a:t>に入らないのに</a:t>
            </a:r>
            <a:r>
              <a:rPr lang="en-US" altLang="ja-JP" b="1" dirty="0" smtClean="0"/>
              <a:t>L</a:t>
            </a:r>
            <a:r>
              <a:rPr lang="en-US" altLang="ja-JP" b="1" baseline="-25000" dirty="0" smtClean="0"/>
              <a:t>1</a:t>
            </a:r>
            <a:r>
              <a:rPr lang="ja-JP" altLang="en-US" dirty="0" smtClean="0"/>
              <a:t>に入る反例 </a:t>
            </a:r>
            <a:r>
              <a:rPr lang="en-US" altLang="ja-JP" dirty="0" smtClean="0"/>
              <a:t>t </a:t>
            </a:r>
            <a:r>
              <a:rPr lang="ja-JP" altLang="en-US" dirty="0" smtClean="0"/>
              <a:t>がある」＝「その木 </a:t>
            </a:r>
            <a:r>
              <a:rPr lang="en-US" altLang="ja-JP" dirty="0" smtClean="0"/>
              <a:t>t </a:t>
            </a:r>
            <a:r>
              <a:rPr lang="ja-JP" altLang="en-US" dirty="0" smtClean="0"/>
              <a:t>を入力したときに、型が合わない結果になってしまう！」という、実際にエラーを起こす</a:t>
            </a:r>
            <a:r>
              <a:rPr lang="ja-JP" altLang="en-US" dirty="0" smtClean="0">
                <a:solidFill>
                  <a:srgbClr val="FF0000"/>
                </a:solidFill>
              </a:rPr>
              <a:t>入力例</a:t>
            </a:r>
            <a:r>
              <a:rPr lang="ja-JP" altLang="en-US" dirty="0" smtClean="0"/>
              <a:t>を提示できる</a:t>
            </a:r>
            <a:endParaRPr lang="en-US" altLang="ja-JP" dirty="0" smtClean="0"/>
          </a:p>
          <a:p>
            <a:pPr lvl="3"/>
            <a:r>
              <a:rPr lang="ja-JP" altLang="en-US" dirty="0" smtClean="0"/>
              <a:t>あとはこの入力を使ってステップ実行デバッグするなり出力を計算して眺めてみるなり</a:t>
            </a:r>
            <a:r>
              <a:rPr lang="en-US" altLang="ja-JP" dirty="0" smtClean="0"/>
              <a:t>…</a:t>
            </a:r>
          </a:p>
          <a:p>
            <a:pPr lvl="2"/>
            <a:r>
              <a:rPr lang="en-US" altLang="ja-JP" dirty="0" smtClean="0"/>
              <a:t>FRP </a:t>
            </a:r>
            <a:r>
              <a:rPr lang="ja-JP" altLang="en-US" dirty="0" smtClean="0"/>
              <a:t>では「型エラー 」 ＝</a:t>
            </a:r>
            <a:r>
              <a:rPr lang="en-US" altLang="ja-JP" dirty="0" smtClean="0"/>
              <a:t> </a:t>
            </a:r>
            <a:r>
              <a:rPr lang="ja-JP" altLang="en-US" dirty="0" smtClean="0"/>
              <a:t>「</a:t>
            </a:r>
            <a:r>
              <a:rPr lang="en-US" altLang="ja-JP" b="1" dirty="0" smtClean="0"/>
              <a:t>f(L</a:t>
            </a:r>
            <a:r>
              <a:rPr lang="en-US" altLang="ja-JP" b="1" baseline="-25000" dirty="0" smtClean="0"/>
              <a:t>1</a:t>
            </a:r>
            <a:r>
              <a:rPr lang="en-US" altLang="ja-JP" b="1" dirty="0" smtClean="0"/>
              <a:t>)</a:t>
            </a:r>
            <a:r>
              <a:rPr lang="ja-JP" altLang="en-US" b="1" dirty="0" smtClean="0"/>
              <a:t>⊆</a:t>
            </a:r>
            <a:r>
              <a:rPr lang="en-US" altLang="ja-JP" b="1" dirty="0" smtClean="0"/>
              <a:t>L</a:t>
            </a:r>
            <a:r>
              <a:rPr lang="en-US" altLang="ja-JP" b="1" baseline="-25000" dirty="0" smtClean="0"/>
              <a:t>2</a:t>
            </a:r>
            <a:r>
              <a:rPr lang="en-US" altLang="ja-JP" b="1" dirty="0" smtClean="0"/>
              <a:t>  </a:t>
            </a:r>
            <a:r>
              <a:rPr lang="ja-JP" altLang="en-US" dirty="0" smtClean="0"/>
              <a:t>が成り立たない」 ＝ 「</a:t>
            </a:r>
            <a:r>
              <a:rPr lang="en-US" altLang="ja-JP" b="1" dirty="0" smtClean="0"/>
              <a:t> L</a:t>
            </a:r>
            <a:r>
              <a:rPr lang="en-US" altLang="ja-JP" b="1" baseline="-25000" dirty="0" smtClean="0"/>
              <a:t>2 </a:t>
            </a:r>
            <a:r>
              <a:rPr lang="ja-JP" altLang="en-US" dirty="0" smtClean="0"/>
              <a:t>に入らないのに</a:t>
            </a:r>
            <a:r>
              <a:rPr lang="en-US" altLang="ja-JP" b="1" dirty="0" smtClean="0"/>
              <a:t>f</a:t>
            </a:r>
            <a:r>
              <a:rPr lang="en-US" altLang="ja-JP" b="1" baseline="30000" dirty="0" smtClean="0"/>
              <a:t> </a:t>
            </a:r>
            <a:r>
              <a:rPr lang="en-US" altLang="ja-JP" b="1" dirty="0" smtClean="0"/>
              <a:t>(L</a:t>
            </a:r>
            <a:r>
              <a:rPr lang="en-US" altLang="ja-JP" b="1" baseline="-25000" dirty="0" smtClean="0"/>
              <a:t>1</a:t>
            </a:r>
            <a:r>
              <a:rPr lang="en-US" altLang="ja-JP" b="1" dirty="0" smtClean="0"/>
              <a:t>)</a:t>
            </a:r>
            <a:r>
              <a:rPr lang="ja-JP" altLang="en-US" dirty="0" smtClean="0"/>
              <a:t>に入る反例 </a:t>
            </a:r>
            <a:r>
              <a:rPr lang="en-US" altLang="ja-JP" dirty="0" smtClean="0"/>
              <a:t>t </a:t>
            </a:r>
            <a:r>
              <a:rPr lang="ja-JP" altLang="en-US" dirty="0" smtClean="0"/>
              <a:t>がある」 ＝「なにか下手な入力を入れると、こんなまずい出力がでちゃうよ！」という、エラー時の</a:t>
            </a:r>
            <a:r>
              <a:rPr lang="ja-JP" altLang="en-US" dirty="0" smtClean="0">
                <a:solidFill>
                  <a:srgbClr val="FF0000"/>
                </a:solidFill>
              </a:rPr>
              <a:t>出力例</a:t>
            </a:r>
            <a:r>
              <a:rPr lang="ja-JP" altLang="en-US" dirty="0" smtClean="0"/>
              <a:t>を提示</a:t>
            </a:r>
            <a:endParaRPr lang="en-US" altLang="ja-JP" dirty="0" smtClean="0"/>
          </a:p>
          <a:p>
            <a:pPr lvl="3"/>
            <a:r>
              <a:rPr lang="ja-JP" altLang="en-US" dirty="0" smtClean="0"/>
              <a:t>じっと睨んで、こんなのが出てしまう理由を推測する位しかできない</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33338"/>
            <a:ext cx="8828118" cy="1143000"/>
          </a:xfrm>
        </p:spPr>
        <p:txBody>
          <a:bodyPr>
            <a:normAutofit/>
          </a:bodyPr>
          <a:lstStyle/>
          <a:p>
            <a:r>
              <a:rPr kumimoji="1" lang="ja-JP" altLang="en-US" dirty="0" smtClean="0"/>
              <a:t>現実の</a:t>
            </a:r>
            <a:r>
              <a:rPr kumimoji="1" lang="en-US" altLang="ja-JP" dirty="0" smtClean="0"/>
              <a:t>(XML</a:t>
            </a:r>
            <a:r>
              <a:rPr kumimoji="1" lang="ja-JP" altLang="en-US" dirty="0" smtClean="0"/>
              <a:t>処理</a:t>
            </a:r>
            <a:r>
              <a:rPr kumimoji="1" lang="en-US" altLang="ja-JP" dirty="0" smtClean="0"/>
              <a:t>)</a:t>
            </a:r>
            <a:r>
              <a:rPr kumimoji="1" lang="ja-JP" altLang="en-US" dirty="0" smtClean="0"/>
              <a:t>言語は</a:t>
            </a:r>
            <a:r>
              <a:rPr kumimoji="1" lang="en-US" altLang="ja-JP" dirty="0" smtClean="0"/>
              <a:t>…</a:t>
            </a:r>
            <a:endParaRPr kumimoji="1" lang="ja-JP" altLang="en-US" dirty="0"/>
          </a:p>
        </p:txBody>
      </p:sp>
      <p:sp>
        <p:nvSpPr>
          <p:cNvPr id="3" name="コンテンツ プレースホルダ 2"/>
          <p:cNvSpPr>
            <a:spLocks noGrp="1"/>
          </p:cNvSpPr>
          <p:nvPr>
            <p:ph idx="1"/>
          </p:nvPr>
        </p:nvSpPr>
        <p:spPr>
          <a:xfrm>
            <a:off x="214282" y="1600200"/>
            <a:ext cx="8686800" cy="4525963"/>
          </a:xfrm>
        </p:spPr>
        <p:txBody>
          <a:bodyPr>
            <a:normAutofit/>
          </a:bodyPr>
          <a:lstStyle/>
          <a:p>
            <a:endParaRPr lang="en-US" altLang="ja-JP" sz="4000" dirty="0" smtClean="0"/>
          </a:p>
          <a:p>
            <a:endParaRPr lang="en-US" altLang="ja-JP" sz="4000" dirty="0" smtClean="0"/>
          </a:p>
          <a:p>
            <a:pPr lvl="4"/>
            <a:endParaRPr lang="en-US" altLang="ja-JP" sz="2800" dirty="0" smtClean="0"/>
          </a:p>
          <a:p>
            <a:pPr lvl="7"/>
            <a:endParaRPr lang="en-US" altLang="ja-JP" sz="3600" dirty="0" smtClean="0"/>
          </a:p>
          <a:p>
            <a:pPr>
              <a:buNone/>
            </a:pPr>
            <a:r>
              <a:rPr lang="ja-JP" altLang="en-US" sz="4800" dirty="0" smtClean="0"/>
              <a:t>当然、</a:t>
            </a:r>
            <a:r>
              <a:rPr lang="en-US" altLang="ja-JP" sz="4800" dirty="0" smtClean="0"/>
              <a:t>IRP</a:t>
            </a:r>
            <a:r>
              <a:rPr lang="ja-JP" altLang="en-US" sz="4800" dirty="0" smtClean="0"/>
              <a:t>とは限らない</a:t>
            </a:r>
            <a:endParaRPr kumimoji="1" lang="en-US" altLang="ja-JP" sz="4400" dirty="0" smtClean="0"/>
          </a:p>
        </p:txBody>
      </p:sp>
      <p:pic>
        <p:nvPicPr>
          <p:cNvPr id="10245" name="Picture 5"/>
          <p:cNvPicPr>
            <a:picLocks noChangeAspect="1" noChangeArrowheads="1"/>
          </p:cNvPicPr>
          <p:nvPr/>
        </p:nvPicPr>
        <p:blipFill>
          <a:blip r:embed="rId2" cstate="print"/>
          <a:srcRect/>
          <a:stretch>
            <a:fillRect/>
          </a:stretch>
        </p:blipFill>
        <p:spPr bwMode="auto">
          <a:xfrm>
            <a:off x="4657749" y="1976437"/>
            <a:ext cx="3343275" cy="1381125"/>
          </a:xfrm>
          <a:prstGeom prst="rect">
            <a:avLst/>
          </a:prstGeom>
          <a:noFill/>
          <a:ln w="9525">
            <a:noFill/>
            <a:miter lim="800000"/>
            <a:headEnd/>
            <a:tailEnd/>
          </a:ln>
        </p:spPr>
      </p:pic>
      <p:pic>
        <p:nvPicPr>
          <p:cNvPr id="10244" name="Picture 4" descr="http://www.cduce.org/img/cduce_logo.jpg"/>
          <p:cNvPicPr>
            <a:picLocks noChangeAspect="1" noChangeArrowheads="1"/>
          </p:cNvPicPr>
          <p:nvPr/>
        </p:nvPicPr>
        <p:blipFill>
          <a:blip r:embed="rId3" cstate="print"/>
          <a:srcRect/>
          <a:stretch>
            <a:fillRect/>
          </a:stretch>
        </p:blipFill>
        <p:spPr bwMode="auto">
          <a:xfrm>
            <a:off x="6426715" y="2931400"/>
            <a:ext cx="2645879" cy="1426294"/>
          </a:xfrm>
          <a:prstGeom prst="rect">
            <a:avLst/>
          </a:prstGeom>
          <a:noFill/>
        </p:spPr>
      </p:pic>
      <p:pic>
        <p:nvPicPr>
          <p:cNvPr id="10246" name="Picture 6"/>
          <p:cNvPicPr>
            <a:picLocks noChangeAspect="1" noChangeArrowheads="1"/>
          </p:cNvPicPr>
          <p:nvPr/>
        </p:nvPicPr>
        <p:blipFill>
          <a:blip r:embed="rId4" cstate="print"/>
          <a:srcRect/>
          <a:stretch>
            <a:fillRect/>
          </a:stretch>
        </p:blipFill>
        <p:spPr bwMode="auto">
          <a:xfrm>
            <a:off x="0" y="1285860"/>
            <a:ext cx="2859021" cy="1414463"/>
          </a:xfrm>
          <a:prstGeom prst="rect">
            <a:avLst/>
          </a:prstGeom>
          <a:noFill/>
          <a:ln w="9525">
            <a:noFill/>
            <a:miter lim="800000"/>
            <a:headEnd/>
            <a:tailEnd/>
          </a:ln>
        </p:spPr>
      </p:pic>
      <p:pic>
        <p:nvPicPr>
          <p:cNvPr id="10248" name="Picture 8" descr="http://asistobe851.hp.infoseek.co.jp/JAVA/MyEssentialOfJava/DukeWithHelmet.png"/>
          <p:cNvPicPr>
            <a:picLocks noChangeAspect="1" noChangeArrowheads="1"/>
          </p:cNvPicPr>
          <p:nvPr/>
        </p:nvPicPr>
        <p:blipFill>
          <a:blip r:embed="rId5" cstate="print"/>
          <a:srcRect/>
          <a:stretch>
            <a:fillRect/>
          </a:stretch>
        </p:blipFill>
        <p:spPr bwMode="auto">
          <a:xfrm>
            <a:off x="7339066" y="3929066"/>
            <a:ext cx="1662090" cy="1662091"/>
          </a:xfrm>
          <a:prstGeom prst="rect">
            <a:avLst/>
          </a:prstGeom>
          <a:noFill/>
        </p:spPr>
      </p:pic>
      <p:pic>
        <p:nvPicPr>
          <p:cNvPr id="10242" name="Picture 2" descr="http://arbre.is.s.u-tokyo.ac.jp/~hahosoya/Images/xduce-logo.jpg"/>
          <p:cNvPicPr>
            <a:picLocks noChangeAspect="1" noChangeArrowheads="1"/>
          </p:cNvPicPr>
          <p:nvPr/>
        </p:nvPicPr>
        <p:blipFill>
          <a:blip r:embed="rId6" cstate="print"/>
          <a:srcRect/>
          <a:stretch>
            <a:fillRect/>
          </a:stretch>
        </p:blipFill>
        <p:spPr bwMode="auto">
          <a:xfrm>
            <a:off x="2629855" y="1714488"/>
            <a:ext cx="2299335" cy="128588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制限された言語を考える</a:t>
            </a:r>
            <a:endParaRPr kumimoji="1" lang="ja-JP" altLang="en-US" dirty="0"/>
          </a:p>
        </p:txBody>
      </p:sp>
      <p:sp>
        <p:nvSpPr>
          <p:cNvPr id="4" name="円/楕円 3"/>
          <p:cNvSpPr/>
          <p:nvPr/>
        </p:nvSpPr>
        <p:spPr>
          <a:xfrm>
            <a:off x="285720" y="1428736"/>
            <a:ext cx="8471748" cy="514353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4857720" y="1373675"/>
            <a:ext cx="4500626" cy="830997"/>
          </a:xfrm>
          <a:prstGeom prst="rect">
            <a:avLst/>
          </a:prstGeom>
          <a:noFill/>
        </p:spPr>
        <p:txBody>
          <a:bodyPr wrap="square" rtlCol="0">
            <a:spAutoFit/>
          </a:bodyPr>
          <a:lstStyle/>
          <a:p>
            <a:r>
              <a:rPr kumimoji="1" lang="en-US" altLang="ja-JP" sz="4800" b="1" dirty="0" smtClean="0">
                <a:solidFill>
                  <a:schemeClr val="tx2">
                    <a:lumMod val="50000"/>
                  </a:schemeClr>
                </a:solidFill>
              </a:rPr>
              <a:t>XSLT, </a:t>
            </a:r>
            <a:r>
              <a:rPr kumimoji="1" lang="en-US" altLang="ja-JP" sz="4800" b="1" dirty="0" err="1" smtClean="0">
                <a:solidFill>
                  <a:schemeClr val="tx2">
                    <a:lumMod val="50000"/>
                  </a:schemeClr>
                </a:solidFill>
              </a:rPr>
              <a:t>XQuery</a:t>
            </a:r>
            <a:r>
              <a:rPr kumimoji="1" lang="en-US" altLang="ja-JP" sz="4800" b="1" dirty="0" smtClean="0">
                <a:solidFill>
                  <a:schemeClr val="tx2">
                    <a:lumMod val="50000"/>
                  </a:schemeClr>
                </a:solidFill>
              </a:rPr>
              <a:t>, …</a:t>
            </a:r>
            <a:endParaRPr kumimoji="1" lang="ja-JP" altLang="en-US" sz="4800" b="1" dirty="0">
              <a:solidFill>
                <a:schemeClr val="tx2">
                  <a:lumMod val="50000"/>
                </a:schemeClr>
              </a:solidFill>
            </a:endParaRPr>
          </a:p>
        </p:txBody>
      </p:sp>
      <p:sp>
        <p:nvSpPr>
          <p:cNvPr id="6" name="円/楕円 5"/>
          <p:cNvSpPr/>
          <p:nvPr/>
        </p:nvSpPr>
        <p:spPr>
          <a:xfrm>
            <a:off x="0" y="2143116"/>
            <a:ext cx="7643834" cy="335758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5857884" y="2178128"/>
            <a:ext cx="1419236" cy="1107996"/>
          </a:xfrm>
          <a:prstGeom prst="rect">
            <a:avLst/>
          </a:prstGeom>
          <a:noFill/>
        </p:spPr>
        <p:txBody>
          <a:bodyPr wrap="square" rtlCol="0">
            <a:spAutoFit/>
          </a:bodyPr>
          <a:lstStyle/>
          <a:p>
            <a:r>
              <a:rPr kumimoji="1" lang="en-US" altLang="ja-JP" sz="6600" b="1" dirty="0" smtClean="0">
                <a:solidFill>
                  <a:schemeClr val="accent3">
                    <a:lumMod val="50000"/>
                  </a:schemeClr>
                </a:solidFill>
              </a:rPr>
              <a:t>IRP</a:t>
            </a:r>
            <a:endParaRPr kumimoji="1" lang="ja-JP" altLang="en-US" sz="6600" b="1" dirty="0">
              <a:solidFill>
                <a:schemeClr val="accent3">
                  <a:lumMod val="50000"/>
                </a:schemeClr>
              </a:solidFill>
            </a:endParaRPr>
          </a:p>
        </p:txBody>
      </p:sp>
      <p:grpSp>
        <p:nvGrpSpPr>
          <p:cNvPr id="15" name="グループ化 14"/>
          <p:cNvGrpSpPr/>
          <p:nvPr/>
        </p:nvGrpSpPr>
        <p:grpSpPr>
          <a:xfrm>
            <a:off x="214282" y="2873873"/>
            <a:ext cx="2714644" cy="1912449"/>
            <a:chOff x="214282" y="3302501"/>
            <a:chExt cx="2714644" cy="1912449"/>
          </a:xfrm>
        </p:grpSpPr>
        <p:sp>
          <p:nvSpPr>
            <p:cNvPr id="8" name="円/楕円 7"/>
            <p:cNvSpPr/>
            <p:nvPr/>
          </p:nvSpPr>
          <p:spPr>
            <a:xfrm>
              <a:off x="214282" y="3357562"/>
              <a:ext cx="2714644" cy="18573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85786" y="3302501"/>
              <a:ext cx="1571636" cy="769441"/>
            </a:xfrm>
            <a:prstGeom prst="rect">
              <a:avLst/>
            </a:prstGeom>
            <a:noFill/>
          </p:spPr>
          <p:txBody>
            <a:bodyPr wrap="square" rtlCol="0">
              <a:spAutoFit/>
            </a:bodyPr>
            <a:lstStyle/>
            <a:p>
              <a:r>
                <a:rPr kumimoji="1" lang="en-US" altLang="ja-JP" sz="4400" b="1" dirty="0" smtClean="0">
                  <a:solidFill>
                    <a:schemeClr val="accent2">
                      <a:lumMod val="50000"/>
                    </a:schemeClr>
                  </a:solidFill>
                </a:rPr>
                <a:t>MTT*</a:t>
              </a:r>
              <a:endParaRPr kumimoji="1" lang="ja-JP" altLang="en-US" sz="4400" b="1" dirty="0">
                <a:solidFill>
                  <a:schemeClr val="accent2">
                    <a:lumMod val="50000"/>
                  </a:schemeClr>
                </a:solidFill>
              </a:endParaRPr>
            </a:p>
          </p:txBody>
        </p:sp>
      </p:grpSp>
      <p:grpSp>
        <p:nvGrpSpPr>
          <p:cNvPr id="16" name="グループ化 15"/>
          <p:cNvGrpSpPr/>
          <p:nvPr/>
        </p:nvGrpSpPr>
        <p:grpSpPr>
          <a:xfrm>
            <a:off x="2428860" y="2357430"/>
            <a:ext cx="2714644" cy="1912449"/>
            <a:chOff x="2428860" y="2786058"/>
            <a:chExt cx="2714644" cy="1912449"/>
          </a:xfrm>
        </p:grpSpPr>
        <p:sp>
          <p:nvSpPr>
            <p:cNvPr id="11" name="円/楕円 10"/>
            <p:cNvSpPr/>
            <p:nvPr/>
          </p:nvSpPr>
          <p:spPr>
            <a:xfrm>
              <a:off x="2428860" y="2841119"/>
              <a:ext cx="2714644" cy="18573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3000364" y="2786058"/>
              <a:ext cx="1571636" cy="769441"/>
            </a:xfrm>
            <a:prstGeom prst="rect">
              <a:avLst/>
            </a:prstGeom>
            <a:noFill/>
          </p:spPr>
          <p:txBody>
            <a:bodyPr wrap="square" rtlCol="0">
              <a:spAutoFit/>
            </a:bodyPr>
            <a:lstStyle/>
            <a:p>
              <a:r>
                <a:rPr kumimoji="1" lang="en-US" altLang="ja-JP" sz="4400" b="1" dirty="0" smtClean="0">
                  <a:solidFill>
                    <a:schemeClr val="accent2">
                      <a:lumMod val="50000"/>
                    </a:schemeClr>
                  </a:solidFill>
                </a:rPr>
                <a:t>PTT*</a:t>
              </a:r>
              <a:endParaRPr kumimoji="1" lang="ja-JP" altLang="en-US" sz="4400" b="1" dirty="0">
                <a:solidFill>
                  <a:schemeClr val="accent2">
                    <a:lumMod val="50000"/>
                  </a:schemeClr>
                </a:solidFill>
              </a:endParaRPr>
            </a:p>
          </p:txBody>
        </p:sp>
      </p:grpSp>
      <p:grpSp>
        <p:nvGrpSpPr>
          <p:cNvPr id="17" name="グループ化 16"/>
          <p:cNvGrpSpPr/>
          <p:nvPr/>
        </p:nvGrpSpPr>
        <p:grpSpPr>
          <a:xfrm>
            <a:off x="4357686" y="3000372"/>
            <a:ext cx="2714644" cy="1912449"/>
            <a:chOff x="2428860" y="2786058"/>
            <a:chExt cx="2714644" cy="1912449"/>
          </a:xfrm>
        </p:grpSpPr>
        <p:sp>
          <p:nvSpPr>
            <p:cNvPr id="18" name="円/楕円 17"/>
            <p:cNvSpPr/>
            <p:nvPr/>
          </p:nvSpPr>
          <p:spPr>
            <a:xfrm>
              <a:off x="2428860" y="2841119"/>
              <a:ext cx="2714644" cy="18573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3000364" y="2786058"/>
              <a:ext cx="1571636" cy="769441"/>
            </a:xfrm>
            <a:prstGeom prst="rect">
              <a:avLst/>
            </a:prstGeom>
            <a:noFill/>
          </p:spPr>
          <p:txBody>
            <a:bodyPr wrap="square" rtlCol="0">
              <a:spAutoFit/>
            </a:bodyPr>
            <a:lstStyle/>
            <a:p>
              <a:r>
                <a:rPr kumimoji="1" lang="en-US" altLang="ja-JP" sz="4400" b="1" dirty="0" smtClean="0">
                  <a:solidFill>
                    <a:schemeClr val="accent2">
                      <a:lumMod val="50000"/>
                    </a:schemeClr>
                  </a:solidFill>
                </a:rPr>
                <a:t>ATT*</a:t>
              </a:r>
              <a:endParaRPr kumimoji="1" lang="ja-JP" altLang="en-US" sz="4400" b="1" dirty="0">
                <a:solidFill>
                  <a:schemeClr val="accent2">
                    <a:lumMod val="50000"/>
                  </a:schemeClr>
                </a:solidFill>
              </a:endParaRPr>
            </a:p>
          </p:txBody>
        </p:sp>
      </p:grpSp>
      <p:grpSp>
        <p:nvGrpSpPr>
          <p:cNvPr id="20" name="グループ化 19"/>
          <p:cNvGrpSpPr/>
          <p:nvPr/>
        </p:nvGrpSpPr>
        <p:grpSpPr>
          <a:xfrm>
            <a:off x="3544064" y="3516815"/>
            <a:ext cx="2028067" cy="1412384"/>
            <a:chOff x="2428860" y="2807978"/>
            <a:chExt cx="2714644" cy="1890529"/>
          </a:xfrm>
        </p:grpSpPr>
        <p:sp>
          <p:nvSpPr>
            <p:cNvPr id="21" name="円/楕円 20"/>
            <p:cNvSpPr/>
            <p:nvPr/>
          </p:nvSpPr>
          <p:spPr>
            <a:xfrm>
              <a:off x="2428860" y="2841119"/>
              <a:ext cx="2714644" cy="18573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2846338" y="2807978"/>
              <a:ext cx="1914678" cy="1029926"/>
            </a:xfrm>
            <a:prstGeom prst="rect">
              <a:avLst/>
            </a:prstGeom>
            <a:noFill/>
          </p:spPr>
          <p:txBody>
            <a:bodyPr wrap="square" rtlCol="0">
              <a:spAutoFit/>
            </a:bodyPr>
            <a:lstStyle/>
            <a:p>
              <a:r>
                <a:rPr kumimoji="1" lang="en-US" altLang="ja-JP" sz="4400" b="1" dirty="0" smtClean="0">
                  <a:solidFill>
                    <a:schemeClr val="accent2">
                      <a:lumMod val="50000"/>
                    </a:schemeClr>
                  </a:solidFill>
                </a:rPr>
                <a:t>TBY*</a:t>
              </a:r>
              <a:endParaRPr kumimoji="1" lang="ja-JP" altLang="en-US" sz="4400" b="1" dirty="0">
                <a:solidFill>
                  <a:schemeClr val="accent2">
                    <a:lumMod val="50000"/>
                  </a:schemeClr>
                </a:solidFill>
              </a:endParaRPr>
            </a:p>
          </p:txBody>
        </p:sp>
      </p:grpSp>
      <p:grpSp>
        <p:nvGrpSpPr>
          <p:cNvPr id="24" name="グループ化 23"/>
          <p:cNvGrpSpPr/>
          <p:nvPr/>
        </p:nvGrpSpPr>
        <p:grpSpPr>
          <a:xfrm>
            <a:off x="2829685" y="4016880"/>
            <a:ext cx="2028067" cy="1412385"/>
            <a:chOff x="2428860" y="2807977"/>
            <a:chExt cx="2714644" cy="1890530"/>
          </a:xfrm>
        </p:grpSpPr>
        <p:sp>
          <p:nvSpPr>
            <p:cNvPr id="25" name="円/楕円 24"/>
            <p:cNvSpPr/>
            <p:nvPr/>
          </p:nvSpPr>
          <p:spPr>
            <a:xfrm>
              <a:off x="2428860" y="2841119"/>
              <a:ext cx="2714644" cy="18573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2846338" y="2807977"/>
              <a:ext cx="2010299" cy="1029925"/>
            </a:xfrm>
            <a:prstGeom prst="rect">
              <a:avLst/>
            </a:prstGeom>
            <a:noFill/>
          </p:spPr>
          <p:txBody>
            <a:bodyPr wrap="square" rtlCol="0">
              <a:spAutoFit/>
            </a:bodyPr>
            <a:lstStyle/>
            <a:p>
              <a:r>
                <a:rPr kumimoji="1" lang="en-US" altLang="ja-JP" sz="4400" b="1" dirty="0" smtClean="0">
                  <a:solidFill>
                    <a:schemeClr val="accent2">
                      <a:lumMod val="50000"/>
                    </a:schemeClr>
                  </a:solidFill>
                </a:rPr>
                <a:t>MFT*</a:t>
              </a:r>
              <a:endParaRPr kumimoji="1" lang="ja-JP" altLang="en-US" sz="4400" b="1" dirty="0">
                <a:solidFill>
                  <a:schemeClr val="accent2">
                    <a:lumMod val="50000"/>
                  </a:schemeClr>
                </a:solidFill>
              </a:endParaRPr>
            </a:p>
          </p:txBody>
        </p:sp>
      </p:grpSp>
      <p:grpSp>
        <p:nvGrpSpPr>
          <p:cNvPr id="27" name="グループ化 26"/>
          <p:cNvGrpSpPr/>
          <p:nvPr/>
        </p:nvGrpSpPr>
        <p:grpSpPr>
          <a:xfrm>
            <a:off x="1615239" y="3929066"/>
            <a:ext cx="2028067" cy="1412385"/>
            <a:chOff x="2428860" y="2807977"/>
            <a:chExt cx="2714644" cy="1890530"/>
          </a:xfrm>
        </p:grpSpPr>
        <p:sp>
          <p:nvSpPr>
            <p:cNvPr id="28" name="円/楕円 27"/>
            <p:cNvSpPr/>
            <p:nvPr/>
          </p:nvSpPr>
          <p:spPr>
            <a:xfrm>
              <a:off x="2428860" y="2841119"/>
              <a:ext cx="2714644" cy="185738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2846338" y="2807977"/>
              <a:ext cx="2010299" cy="1029925"/>
            </a:xfrm>
            <a:prstGeom prst="rect">
              <a:avLst/>
            </a:prstGeom>
            <a:noFill/>
          </p:spPr>
          <p:txBody>
            <a:bodyPr wrap="square" rtlCol="0">
              <a:spAutoFit/>
            </a:bodyPr>
            <a:lstStyle/>
            <a:p>
              <a:r>
                <a:rPr lang="en-US" altLang="ja-JP" sz="4400" b="1" dirty="0" smtClean="0">
                  <a:solidFill>
                    <a:schemeClr val="accent2">
                      <a:lumMod val="50000"/>
                    </a:schemeClr>
                  </a:solidFill>
                </a:rPr>
                <a:t>MM</a:t>
              </a:r>
              <a:r>
                <a:rPr kumimoji="1" lang="en-US" altLang="ja-JP" sz="4400" b="1" dirty="0" smtClean="0">
                  <a:solidFill>
                    <a:schemeClr val="accent2">
                      <a:lumMod val="50000"/>
                    </a:schemeClr>
                  </a:solidFill>
                </a:rPr>
                <a:t>*</a:t>
              </a:r>
              <a:endParaRPr kumimoji="1" lang="ja-JP" altLang="en-US" sz="4400" b="1" dirty="0">
                <a:solidFill>
                  <a:schemeClr val="accent2">
                    <a:lumMod val="50000"/>
                  </a:schemeClr>
                </a:solidFill>
              </a:endParaRPr>
            </a:p>
          </p:txBody>
        </p:sp>
      </p:grpSp>
      <p:sp>
        <p:nvSpPr>
          <p:cNvPr id="31" name="タイトル 1"/>
          <p:cNvSpPr txBox="1">
            <a:spLocks/>
          </p:cNvSpPr>
          <p:nvPr/>
        </p:nvSpPr>
        <p:spPr>
          <a:xfrm>
            <a:off x="163514" y="4786322"/>
            <a:ext cx="8980518" cy="1214446"/>
          </a:xfrm>
          <a:prstGeom prst="rect">
            <a:avLst/>
          </a:prstGeom>
          <a:solidFill>
            <a:srgbClr val="FFFFFF">
              <a:alpha val="69804"/>
            </a:srgbClr>
          </a:solidFill>
        </p:spPr>
        <p:txBody>
          <a:bodyPr vert="horz" lIns="91440" tIns="45720" rIns="91440" bIns="45720" rtlCol="0" anchor="ctr">
            <a:normAutofit fontScale="60000" lnSpcReduction="20000"/>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1" lang="ja-JP" altLang="en-US"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＝「この範囲の言語機能だけ使って書けば、</a:t>
            </a:r>
            <a:endParaRPr kumimoji="1" lang="en-US" altLang="ja-JP"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endParaRPr>
          </a:p>
          <a:p>
            <a:pPr marL="0" marR="0" lvl="0" indent="0" algn="r" defTabSz="914400" rtl="0" eaLnBrk="1" fontAlgn="auto" latinLnBrk="0" hangingPunct="1">
              <a:lnSpc>
                <a:spcPct val="100000"/>
              </a:lnSpc>
              <a:spcBef>
                <a:spcPct val="0"/>
              </a:spcBef>
              <a:spcAft>
                <a:spcPts val="0"/>
              </a:spcAft>
              <a:buClrTx/>
              <a:buSzTx/>
              <a:buFontTx/>
              <a:buNone/>
              <a:tabLst/>
              <a:defRPr/>
            </a:pPr>
            <a:r>
              <a:rPr kumimoji="1" lang="ja-JP" altLang="en-US"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完全な型チェックができますよ」</a:t>
            </a:r>
            <a:endParaRPr kumimoji="1" lang="ja-JP" altLang="en-US" sz="6000" b="0"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
        <p:nvSpPr>
          <p:cNvPr id="32" name="タイトル 1"/>
          <p:cNvSpPr txBox="1">
            <a:spLocks/>
          </p:cNvSpPr>
          <p:nvPr/>
        </p:nvSpPr>
        <p:spPr>
          <a:xfrm>
            <a:off x="928662" y="5786454"/>
            <a:ext cx="8229600" cy="1000132"/>
          </a:xfrm>
          <a:prstGeom prst="rect">
            <a:avLst/>
          </a:prstGeom>
          <a:solidFill>
            <a:srgbClr val="FFFFFF">
              <a:alpha val="69804"/>
            </a:srgbClr>
          </a:solidFill>
        </p:spPr>
        <p:txBody>
          <a:bodyPr vert="horz" lIns="91440" tIns="45720" rIns="91440" bIns="45720" rtlCol="0" anchor="ctr">
            <a:normAutofit fontScale="45000" lnSpcReduction="20000"/>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1" lang="ja-JP" altLang="en-US"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＝「範囲外なら、この範囲の機能で近似して、</a:t>
            </a:r>
            <a:endParaRPr kumimoji="1" lang="en-US" altLang="ja-JP"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endParaRPr>
          </a:p>
          <a:p>
            <a:pPr marL="0" marR="0" lvl="0" indent="0" algn="r" defTabSz="914400" rtl="0" eaLnBrk="1" fontAlgn="auto" latinLnBrk="0" hangingPunct="1">
              <a:lnSpc>
                <a:spcPct val="100000"/>
              </a:lnSpc>
              <a:spcBef>
                <a:spcPct val="0"/>
              </a:spcBef>
              <a:spcAft>
                <a:spcPts val="0"/>
              </a:spcAft>
              <a:buClrTx/>
              <a:buSzTx/>
              <a:buFontTx/>
              <a:buNone/>
              <a:tabLst/>
              <a:defRPr/>
            </a:pPr>
            <a:r>
              <a:rPr lang="ja-JP" altLang="en-US" sz="6000" dirty="0" smtClean="0">
                <a:latin typeface="Calibri" pitchFamily="34" charset="0"/>
                <a:ea typeface="HGS平成明朝体W9" pitchFamily="18" charset="-128"/>
                <a:cs typeface="+mj-cs"/>
              </a:rPr>
              <a:t>近似的な</a:t>
            </a:r>
            <a:r>
              <a:rPr kumimoji="1" lang="ja-JP" altLang="en-US" sz="6000" b="0" i="0" u="none" strike="noStrike" kern="1200" cap="none" spc="0" normalizeH="0" baseline="0" noProof="0" dirty="0" smtClean="0">
                <a:ln>
                  <a:noFill/>
                </a:ln>
                <a:solidFill>
                  <a:schemeClr val="tx1"/>
                </a:solidFill>
                <a:effectLst/>
                <a:uLnTx/>
                <a:uFillTx/>
                <a:latin typeface="Calibri" pitchFamily="34" charset="0"/>
                <a:ea typeface="HGS平成明朝体W9" pitchFamily="18" charset="-128"/>
                <a:cs typeface="+mj-cs"/>
              </a:rPr>
              <a:t>型チェック」</a:t>
            </a:r>
            <a:endParaRPr kumimoji="1" lang="ja-JP" altLang="en-US" sz="6000" b="0" i="0" u="none" strike="noStrike" kern="1200" cap="none" spc="0" normalizeH="0" baseline="0" noProof="0" dirty="0">
              <a:ln>
                <a:noFill/>
              </a:ln>
              <a:solidFill>
                <a:schemeClr val="tx1"/>
              </a:solidFill>
              <a:effectLst/>
              <a:uLnTx/>
              <a:uFillTx/>
              <a:latin typeface="Calibri" pitchFamily="34" charset="0"/>
              <a:ea typeface="HGS平成明朝体W9" pitchFamily="18" charset="-128"/>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dissolve">
                                      <p:cBhvr>
                                        <p:cTn id="10" dur="500"/>
                                        <p:tgtEl>
                                          <p:spTgt spid="31"/>
                                        </p:tgtEl>
                                      </p:cBhvr>
                                    </p:animEffect>
                                  </p:childTnLst>
                                </p:cTn>
                              </p:par>
                            </p:childTnLst>
                          </p:cTn>
                        </p:par>
                        <p:par>
                          <p:cTn id="11" fill="hold">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dissolve">
                                      <p:cBhvr>
                                        <p:cTn id="14" dur="500"/>
                                        <p:tgtEl>
                                          <p:spTgt spid="32"/>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ssolv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dissolve">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dissolve">
                                      <p:cBhvr>
                                        <p:cTn id="29" dur="5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dissolve">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dissolve">
                                      <p:cBhvr>
                                        <p:cTn id="3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1288</TotalTime>
  <Words>1315</Words>
  <Application>Microsoft Office PowerPoint</Application>
  <PresentationFormat>画面に合わせる (4:3)</PresentationFormat>
  <Paragraphs>201</Paragraphs>
  <Slides>20</Slides>
  <Notes>9</Notes>
  <HiddenSlides>6</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木変換の 逆正規性保存</vt:lpstr>
      <vt:lpstr>木変換とは？</vt:lpstr>
      <vt:lpstr>木変換とは？</vt:lpstr>
      <vt:lpstr>逆正規性保存とは？</vt:lpstr>
      <vt:lpstr>発表内容</vt:lpstr>
      <vt:lpstr>背景：IRPの応用例 @ XML</vt:lpstr>
      <vt:lpstr>なぜ逆方向？</vt:lpstr>
      <vt:lpstr>現実の(XML処理)言語は…</vt:lpstr>
      <vt:lpstr>制限された言語を考える</vt:lpstr>
      <vt:lpstr>それぞれのカバー範囲は？</vt:lpstr>
      <vt:lpstr>Q:  実はIRPも一致するのでは…？</vt:lpstr>
      <vt:lpstr>証明 (1)</vt:lpstr>
      <vt:lpstr>証明 (2.1)</vt:lpstr>
      <vt:lpstr>証明 (2.2)</vt:lpstr>
      <vt:lpstr>まとめ</vt:lpstr>
      <vt:lpstr>参考文献</vt:lpstr>
      <vt:lpstr>MTT*とは [Engelfriet&amp;Vogler85] (for MTT*∩LSI, see [Engelfriet&amp;Maneth03])</vt:lpstr>
      <vt:lpstr>主補題の証明 (mで帰納法)</vt:lpstr>
      <vt:lpstr>証明: tower∈IRP</vt:lpstr>
      <vt:lpstr>証明: tower∉MTT*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木変換の逆正規性保存</dc:title>
  <dc:creator>kinaba</dc:creator>
  <cp:lastModifiedBy>kinaba</cp:lastModifiedBy>
  <cp:revision>658</cp:revision>
  <dcterms:created xsi:type="dcterms:W3CDTF">2010-02-14T05:26:32Z</dcterms:created>
  <dcterms:modified xsi:type="dcterms:W3CDTF">2010-03-11T04:41:42Z</dcterms:modified>
</cp:coreProperties>
</file>